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31"/>
  </p:notesMasterIdLst>
  <p:sldIdLst>
    <p:sldId id="279"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5143500" type="screen16x9"/>
  <p:notesSz cx="7772400" cy="10058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9B9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39" autoAdjust="0"/>
  </p:normalViewPr>
  <p:slideViewPr>
    <p:cSldViewPr snapToGrid="0">
      <p:cViewPr varScale="1">
        <p:scale>
          <a:sx n="142" d="100"/>
          <a:sy n="142" d="100"/>
        </p:scale>
        <p:origin x="7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ABF437BC-FEB5-4B84-AEF1-59C8CA5FD54A}" type="datetimeFigureOut">
              <a:rPr lang="zh-CN" altLang="en-US" smtClean="0"/>
              <a:t>2019/2/19</a:t>
            </a:fld>
            <a:endParaRPr lang="zh-CN" altLang="en-US"/>
          </a:p>
        </p:txBody>
      </p:sp>
      <p:sp>
        <p:nvSpPr>
          <p:cNvPr id="4" name="幻灯片图像占位符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8E22D031-719F-41CB-ABB3-B18ACB84B9F7}" type="slidenum">
              <a:rPr lang="zh-CN" altLang="en-US" smtClean="0"/>
              <a:t>‹#›</a:t>
            </a:fld>
            <a:endParaRPr lang="zh-CN" altLang="en-US"/>
          </a:p>
        </p:txBody>
      </p:sp>
    </p:spTree>
    <p:extLst>
      <p:ext uri="{BB962C8B-B14F-4D97-AF65-F5344CB8AC3E}">
        <p14:creationId xmlns:p14="http://schemas.microsoft.com/office/powerpoint/2010/main" val="208947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7F93627-0A65-4586-88E1-7E62EA64E5C4}" type="slidenum">
              <a:rPr lang="zh-CN" altLang="en-US" smtClean="0"/>
              <a:t>1</a:t>
            </a:fld>
            <a:endParaRPr lang="zh-CN" altLang="en-US"/>
          </a:p>
        </p:txBody>
      </p:sp>
    </p:spTree>
    <p:extLst>
      <p:ext uri="{BB962C8B-B14F-4D97-AF65-F5344CB8AC3E}">
        <p14:creationId xmlns:p14="http://schemas.microsoft.com/office/powerpoint/2010/main" val="894096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22D031-719F-41CB-ABB3-B18ACB84B9F7}" type="slidenum">
              <a:rPr lang="zh-CN" altLang="en-US" smtClean="0"/>
              <a:t>12</a:t>
            </a:fld>
            <a:endParaRPr lang="zh-CN" altLang="en-US"/>
          </a:p>
        </p:txBody>
      </p:sp>
    </p:spTree>
    <p:extLst>
      <p:ext uri="{BB962C8B-B14F-4D97-AF65-F5344CB8AC3E}">
        <p14:creationId xmlns:p14="http://schemas.microsoft.com/office/powerpoint/2010/main" val="392488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22D031-719F-41CB-ABB3-B18ACB84B9F7}" type="slidenum">
              <a:rPr lang="zh-CN" altLang="en-US" smtClean="0"/>
              <a:t>15</a:t>
            </a:fld>
            <a:endParaRPr lang="zh-CN" altLang="en-US"/>
          </a:p>
        </p:txBody>
      </p:sp>
    </p:spTree>
    <p:extLst>
      <p:ext uri="{BB962C8B-B14F-4D97-AF65-F5344CB8AC3E}">
        <p14:creationId xmlns:p14="http://schemas.microsoft.com/office/powerpoint/2010/main" val="330974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22D031-719F-41CB-ABB3-B18ACB84B9F7}" type="slidenum">
              <a:rPr lang="zh-CN" altLang="en-US" smtClean="0"/>
              <a:t>18</a:t>
            </a:fld>
            <a:endParaRPr lang="zh-CN" altLang="en-US"/>
          </a:p>
        </p:txBody>
      </p:sp>
    </p:spTree>
    <p:extLst>
      <p:ext uri="{BB962C8B-B14F-4D97-AF65-F5344CB8AC3E}">
        <p14:creationId xmlns:p14="http://schemas.microsoft.com/office/powerpoint/2010/main" val="321602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22D031-719F-41CB-ABB3-B18ACB84B9F7}" type="slidenum">
              <a:rPr lang="zh-CN" altLang="en-US" smtClean="0"/>
              <a:t>20</a:t>
            </a:fld>
            <a:endParaRPr lang="zh-CN" altLang="en-US"/>
          </a:p>
        </p:txBody>
      </p:sp>
    </p:spTree>
    <p:extLst>
      <p:ext uri="{BB962C8B-B14F-4D97-AF65-F5344CB8AC3E}">
        <p14:creationId xmlns:p14="http://schemas.microsoft.com/office/powerpoint/2010/main" val="236631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E22D031-719F-41CB-ABB3-B18ACB84B9F7}" type="slidenum">
              <a:rPr lang="zh-CN" altLang="en-US" smtClean="0"/>
              <a:t>23</a:t>
            </a:fld>
            <a:endParaRPr lang="zh-CN" altLang="en-US"/>
          </a:p>
        </p:txBody>
      </p:sp>
    </p:spTree>
    <p:extLst>
      <p:ext uri="{BB962C8B-B14F-4D97-AF65-F5344CB8AC3E}">
        <p14:creationId xmlns:p14="http://schemas.microsoft.com/office/powerpoint/2010/main" val="37209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4" name="PlaceHolder 2"/>
          <p:cNvSpPr>
            <a:spLocks noGrp="1"/>
          </p:cNvSpPr>
          <p:nvPr>
            <p:ph type="body"/>
          </p:nvPr>
        </p:nvSpPr>
        <p:spPr>
          <a:xfrm>
            <a:off x="1381320" y="161856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5" name="PlaceHolder 3"/>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7"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8"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9"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30" name="PlaceHolder 5"/>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32"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33" name="PlaceHolder 3"/>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pic>
        <p:nvPicPr>
          <p:cNvPr id="34" name="图片 33"/>
          <p:cNvPicPr/>
          <p:nvPr/>
        </p:nvPicPr>
        <p:blipFill>
          <a:blip r:embed="rId2"/>
          <a:stretch/>
        </p:blipFill>
        <p:spPr>
          <a:xfrm>
            <a:off x="1380960" y="2908800"/>
            <a:ext cx="814680" cy="649440"/>
          </a:xfrm>
          <a:prstGeom prst="rect">
            <a:avLst/>
          </a:prstGeom>
          <a:ln>
            <a:noFill/>
          </a:ln>
        </p:spPr>
      </p:pic>
      <p:pic>
        <p:nvPicPr>
          <p:cNvPr id="35" name="图片 34"/>
          <p:cNvPicPr/>
          <p:nvPr/>
        </p:nvPicPr>
        <p:blipFill>
          <a:blip r:embed="rId2"/>
          <a:stretch/>
        </p:blipFill>
        <p:spPr>
          <a:xfrm>
            <a:off x="1380960" y="2908800"/>
            <a:ext cx="814680" cy="6494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41" name="PlaceHolder 2"/>
          <p:cNvSpPr>
            <a:spLocks noGrp="1"/>
          </p:cNvSpPr>
          <p:nvPr>
            <p:ph type="subTitle"/>
          </p:nvPr>
        </p:nvSpPr>
        <p:spPr>
          <a:xfrm>
            <a:off x="1381320" y="1618560"/>
            <a:ext cx="814680" cy="322992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43"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45"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46" name="PlaceHolder 3"/>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441440" y="291960"/>
            <a:ext cx="3877200" cy="579528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50"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51" name="PlaceHolder 3"/>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52" name="PlaceHolder 4"/>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3" name="PlaceHolder 2"/>
          <p:cNvSpPr>
            <a:spLocks noGrp="1"/>
          </p:cNvSpPr>
          <p:nvPr>
            <p:ph type="subTitle"/>
          </p:nvPr>
        </p:nvSpPr>
        <p:spPr>
          <a:xfrm>
            <a:off x="1381320" y="1618560"/>
            <a:ext cx="814680" cy="322992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54"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55"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56"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58"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59"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60" name="PlaceHolder 4"/>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62" name="PlaceHolder 2"/>
          <p:cNvSpPr>
            <a:spLocks noGrp="1"/>
          </p:cNvSpPr>
          <p:nvPr>
            <p:ph type="body"/>
          </p:nvPr>
        </p:nvSpPr>
        <p:spPr>
          <a:xfrm>
            <a:off x="1381320" y="161856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63" name="PlaceHolder 3"/>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65"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66"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67"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68" name="PlaceHolder 5"/>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70"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71" name="PlaceHolder 3"/>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pic>
        <p:nvPicPr>
          <p:cNvPr id="72" name="图片 71"/>
          <p:cNvPicPr/>
          <p:nvPr/>
        </p:nvPicPr>
        <p:blipFill>
          <a:blip r:embed="rId2"/>
          <a:stretch/>
        </p:blipFill>
        <p:spPr>
          <a:xfrm>
            <a:off x="1380960" y="2908800"/>
            <a:ext cx="814680" cy="649440"/>
          </a:xfrm>
          <a:prstGeom prst="rect">
            <a:avLst/>
          </a:prstGeom>
          <a:ln>
            <a:noFill/>
          </a:ln>
        </p:spPr>
      </p:pic>
      <p:pic>
        <p:nvPicPr>
          <p:cNvPr id="73" name="图片 72"/>
          <p:cNvPicPr/>
          <p:nvPr/>
        </p:nvPicPr>
        <p:blipFill>
          <a:blip r:embed="rId2"/>
          <a:stretch/>
        </p:blipFill>
        <p:spPr>
          <a:xfrm>
            <a:off x="1380960" y="2908800"/>
            <a:ext cx="814680" cy="64944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80" name="PlaceHolder 2"/>
          <p:cNvSpPr>
            <a:spLocks noGrp="1"/>
          </p:cNvSpPr>
          <p:nvPr>
            <p:ph type="subTitle"/>
          </p:nvPr>
        </p:nvSpPr>
        <p:spPr>
          <a:xfrm>
            <a:off x="1381320" y="1618560"/>
            <a:ext cx="814680" cy="322992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82"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84"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85" name="PlaceHolder 3"/>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5"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1441440" y="291960"/>
            <a:ext cx="3877200" cy="579528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89"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90" name="PlaceHolder 3"/>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91" name="PlaceHolder 4"/>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93"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94"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95"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97"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98"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99" name="PlaceHolder 4"/>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01" name="PlaceHolder 2"/>
          <p:cNvSpPr>
            <a:spLocks noGrp="1"/>
          </p:cNvSpPr>
          <p:nvPr>
            <p:ph type="body"/>
          </p:nvPr>
        </p:nvSpPr>
        <p:spPr>
          <a:xfrm>
            <a:off x="1381320" y="161856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02" name="PlaceHolder 3"/>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04"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05"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06"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07" name="PlaceHolder 5"/>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09"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10" name="PlaceHolder 3"/>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pic>
        <p:nvPicPr>
          <p:cNvPr id="111" name="图片 110"/>
          <p:cNvPicPr/>
          <p:nvPr/>
        </p:nvPicPr>
        <p:blipFill>
          <a:blip r:embed="rId2"/>
          <a:stretch/>
        </p:blipFill>
        <p:spPr>
          <a:xfrm>
            <a:off x="1380960" y="2908800"/>
            <a:ext cx="814680" cy="649440"/>
          </a:xfrm>
          <a:prstGeom prst="rect">
            <a:avLst/>
          </a:prstGeom>
          <a:ln>
            <a:noFill/>
          </a:ln>
        </p:spPr>
      </p:pic>
      <p:pic>
        <p:nvPicPr>
          <p:cNvPr id="112" name="图片 111"/>
          <p:cNvPicPr/>
          <p:nvPr/>
        </p:nvPicPr>
        <p:blipFill>
          <a:blip r:embed="rId2"/>
          <a:stretch/>
        </p:blipFill>
        <p:spPr>
          <a:xfrm>
            <a:off x="1380960" y="2908800"/>
            <a:ext cx="814680" cy="64944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19" name="PlaceHolder 2"/>
          <p:cNvSpPr>
            <a:spLocks noGrp="1"/>
          </p:cNvSpPr>
          <p:nvPr>
            <p:ph type="subTitle"/>
          </p:nvPr>
        </p:nvSpPr>
        <p:spPr>
          <a:xfrm>
            <a:off x="1381320" y="1618560"/>
            <a:ext cx="814680" cy="322992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21"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7"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8" name="PlaceHolder 3"/>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23"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24" name="PlaceHolder 3"/>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1441440" y="291960"/>
            <a:ext cx="3877200" cy="579528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28"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29" name="PlaceHolder 3"/>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30" name="PlaceHolder 4"/>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32"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33"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34"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36"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37"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38" name="PlaceHolder 4"/>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40" name="PlaceHolder 2"/>
          <p:cNvSpPr>
            <a:spLocks noGrp="1"/>
          </p:cNvSpPr>
          <p:nvPr>
            <p:ph type="body"/>
          </p:nvPr>
        </p:nvSpPr>
        <p:spPr>
          <a:xfrm>
            <a:off x="1381320" y="161856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41" name="PlaceHolder 3"/>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43"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44"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45"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46" name="PlaceHolder 5"/>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48"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49" name="PlaceHolder 3"/>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pic>
        <p:nvPicPr>
          <p:cNvPr id="150" name="图片 149"/>
          <p:cNvPicPr/>
          <p:nvPr/>
        </p:nvPicPr>
        <p:blipFill>
          <a:blip r:embed="rId2"/>
          <a:stretch/>
        </p:blipFill>
        <p:spPr>
          <a:xfrm>
            <a:off x="1380960" y="2908800"/>
            <a:ext cx="814680" cy="649440"/>
          </a:xfrm>
          <a:prstGeom prst="rect">
            <a:avLst/>
          </a:prstGeom>
          <a:ln>
            <a:noFill/>
          </a:ln>
        </p:spPr>
      </p:pic>
      <p:pic>
        <p:nvPicPr>
          <p:cNvPr id="151" name="图片 150"/>
          <p:cNvPicPr/>
          <p:nvPr/>
        </p:nvPicPr>
        <p:blipFill>
          <a:blip r:embed="rId2"/>
          <a:stretch/>
        </p:blipFill>
        <p:spPr>
          <a:xfrm>
            <a:off x="1380960" y="2908800"/>
            <a:ext cx="814680" cy="64944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57" name="PlaceHolder 2"/>
          <p:cNvSpPr>
            <a:spLocks noGrp="1"/>
          </p:cNvSpPr>
          <p:nvPr>
            <p:ph type="subTitle"/>
          </p:nvPr>
        </p:nvSpPr>
        <p:spPr>
          <a:xfrm>
            <a:off x="1381320" y="1618560"/>
            <a:ext cx="814680" cy="322992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59"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61"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62" name="PlaceHolder 3"/>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441440" y="291960"/>
            <a:ext cx="3877200" cy="579528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66"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67" name="PlaceHolder 3"/>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68" name="PlaceHolder 4"/>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70"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71"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72"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74"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75"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76" name="PlaceHolder 4"/>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78" name="PlaceHolder 2"/>
          <p:cNvSpPr>
            <a:spLocks noGrp="1"/>
          </p:cNvSpPr>
          <p:nvPr>
            <p:ph type="body"/>
          </p:nvPr>
        </p:nvSpPr>
        <p:spPr>
          <a:xfrm>
            <a:off x="1381320" y="161856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79" name="PlaceHolder 3"/>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81"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82"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83"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84" name="PlaceHolder 5"/>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441440" y="291960"/>
            <a:ext cx="3877200" cy="579528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86"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87" name="PlaceHolder 3"/>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pic>
        <p:nvPicPr>
          <p:cNvPr id="188" name="图片 187"/>
          <p:cNvPicPr/>
          <p:nvPr/>
        </p:nvPicPr>
        <p:blipFill>
          <a:blip r:embed="rId2"/>
          <a:stretch/>
        </p:blipFill>
        <p:spPr>
          <a:xfrm>
            <a:off x="1380960" y="2908800"/>
            <a:ext cx="814680" cy="649440"/>
          </a:xfrm>
          <a:prstGeom prst="rect">
            <a:avLst/>
          </a:prstGeom>
          <a:ln>
            <a:noFill/>
          </a:ln>
        </p:spPr>
      </p:pic>
      <p:pic>
        <p:nvPicPr>
          <p:cNvPr id="189" name="图片 188"/>
          <p:cNvPicPr/>
          <p:nvPr/>
        </p:nvPicPr>
        <p:blipFill>
          <a:blip r:embed="rId2"/>
          <a:stretch/>
        </p:blipFill>
        <p:spPr>
          <a:xfrm>
            <a:off x="1380960" y="2908800"/>
            <a:ext cx="814680" cy="64944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95" name="PlaceHolder 2"/>
          <p:cNvSpPr>
            <a:spLocks noGrp="1"/>
          </p:cNvSpPr>
          <p:nvPr>
            <p:ph type="subTitle"/>
          </p:nvPr>
        </p:nvSpPr>
        <p:spPr>
          <a:xfrm>
            <a:off x="1381320" y="1618560"/>
            <a:ext cx="814680" cy="322992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97"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99"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00" name="PlaceHolder 3"/>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1441440" y="291960"/>
            <a:ext cx="3877200" cy="579528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04"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05" name="PlaceHolder 3"/>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06" name="PlaceHolder 4"/>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08"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09"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10"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12"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13"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14" name="PlaceHolder 4"/>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2"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3" name="PlaceHolder 3"/>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4" name="PlaceHolder 4"/>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16" name="PlaceHolder 2"/>
          <p:cNvSpPr>
            <a:spLocks noGrp="1"/>
          </p:cNvSpPr>
          <p:nvPr>
            <p:ph type="body"/>
          </p:nvPr>
        </p:nvSpPr>
        <p:spPr>
          <a:xfrm>
            <a:off x="1381320" y="161856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17" name="PlaceHolder 3"/>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19"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20"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21"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22" name="PlaceHolder 5"/>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24"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25" name="PlaceHolder 3"/>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pic>
        <p:nvPicPr>
          <p:cNvPr id="226" name="图片 225"/>
          <p:cNvPicPr/>
          <p:nvPr/>
        </p:nvPicPr>
        <p:blipFill>
          <a:blip r:embed="rId2"/>
          <a:stretch/>
        </p:blipFill>
        <p:spPr>
          <a:xfrm>
            <a:off x="1380960" y="2908800"/>
            <a:ext cx="814680" cy="649440"/>
          </a:xfrm>
          <a:prstGeom prst="rect">
            <a:avLst/>
          </a:prstGeom>
          <a:ln>
            <a:noFill/>
          </a:ln>
        </p:spPr>
      </p:pic>
      <p:pic>
        <p:nvPicPr>
          <p:cNvPr id="227" name="图片 226"/>
          <p:cNvPicPr/>
          <p:nvPr/>
        </p:nvPicPr>
        <p:blipFill>
          <a:blip r:embed="rId2"/>
          <a:stretch/>
        </p:blipFill>
        <p:spPr>
          <a:xfrm>
            <a:off x="1380960" y="2908800"/>
            <a:ext cx="814680" cy="64944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35" name="PlaceHolder 2"/>
          <p:cNvSpPr>
            <a:spLocks noGrp="1"/>
          </p:cNvSpPr>
          <p:nvPr>
            <p:ph type="subTitle"/>
          </p:nvPr>
        </p:nvSpPr>
        <p:spPr>
          <a:xfrm>
            <a:off x="1381320" y="1618560"/>
            <a:ext cx="814680" cy="322992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37"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39"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40" name="PlaceHolder 3"/>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441440" y="291960"/>
            <a:ext cx="3877200" cy="5795280"/>
          </a:xfrm>
          <a:prstGeom prst="rect">
            <a:avLst/>
          </a:prstGeom>
        </p:spPr>
        <p:txBody>
          <a:bodyPr lIns="0" tIns="0" rIns="0" bIns="0" anchor="ctr"/>
          <a:lstStyle>
            <a:lvl1pPr>
              <a:defRPr>
                <a:latin typeface="微软雅黑" panose="020B0503020204020204" pitchFamily="34" charset="-122"/>
              </a:defRPr>
            </a:lvl1pPr>
          </a:lstStyle>
          <a:p>
            <a:pPr algn="ctr"/>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44"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45" name="PlaceHolder 3"/>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46" name="PlaceHolder 4"/>
          <p:cNvSpPr>
            <a:spLocks noGrp="1"/>
          </p:cNvSpPr>
          <p:nvPr>
            <p:ph type="body"/>
          </p:nvPr>
        </p:nvSpPr>
        <p:spPr>
          <a:xfrm>
            <a:off x="17989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16"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7"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18"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48" name="PlaceHolder 2"/>
          <p:cNvSpPr>
            <a:spLocks noGrp="1"/>
          </p:cNvSpPr>
          <p:nvPr>
            <p:ph type="body"/>
          </p:nvPr>
        </p:nvSpPr>
        <p:spPr>
          <a:xfrm>
            <a:off x="1381320" y="1618560"/>
            <a:ext cx="39744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49"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50"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52"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53"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54" name="PlaceHolder 4"/>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56" name="PlaceHolder 2"/>
          <p:cNvSpPr>
            <a:spLocks noGrp="1"/>
          </p:cNvSpPr>
          <p:nvPr>
            <p:ph type="body"/>
          </p:nvPr>
        </p:nvSpPr>
        <p:spPr>
          <a:xfrm>
            <a:off x="1381320" y="161856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57" name="PlaceHolder 3"/>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59"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60"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61" name="PlaceHolder 4"/>
          <p:cNvSpPr>
            <a:spLocks noGrp="1"/>
          </p:cNvSpPr>
          <p:nvPr>
            <p:ph type="body"/>
          </p:nvPr>
        </p:nvSpPr>
        <p:spPr>
          <a:xfrm>
            <a:off x="17989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62" name="PlaceHolder 5"/>
          <p:cNvSpPr>
            <a:spLocks noGrp="1"/>
          </p:cNvSpPr>
          <p:nvPr>
            <p:ph type="body"/>
          </p:nvPr>
        </p:nvSpPr>
        <p:spPr>
          <a:xfrm>
            <a:off x="1381320" y="330588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64" name="PlaceHolder 2"/>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65" name="PlaceHolder 3"/>
          <p:cNvSpPr>
            <a:spLocks noGrp="1"/>
          </p:cNvSpPr>
          <p:nvPr>
            <p:ph type="body"/>
          </p:nvPr>
        </p:nvSpPr>
        <p:spPr>
          <a:xfrm>
            <a:off x="1381320" y="1618560"/>
            <a:ext cx="814680" cy="322992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pic>
        <p:nvPicPr>
          <p:cNvPr id="266" name="图片 265"/>
          <p:cNvPicPr/>
          <p:nvPr/>
        </p:nvPicPr>
        <p:blipFill>
          <a:blip r:embed="rId2"/>
          <a:stretch/>
        </p:blipFill>
        <p:spPr>
          <a:xfrm>
            <a:off x="1380960" y="2908800"/>
            <a:ext cx="814680" cy="649440"/>
          </a:xfrm>
          <a:prstGeom prst="rect">
            <a:avLst/>
          </a:prstGeom>
          <a:ln>
            <a:noFill/>
          </a:ln>
        </p:spPr>
      </p:pic>
      <p:pic>
        <p:nvPicPr>
          <p:cNvPr id="267" name="图片 266"/>
          <p:cNvPicPr/>
          <p:nvPr/>
        </p:nvPicPr>
        <p:blipFill>
          <a:blip r:embed="rId2"/>
          <a:stretch/>
        </p:blipFill>
        <p:spPr>
          <a:xfrm>
            <a:off x="1380960" y="2908800"/>
            <a:ext cx="814680" cy="649440"/>
          </a:xfrm>
          <a:prstGeom prst="rect">
            <a:avLst/>
          </a:prstGeom>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41440" y="291960"/>
            <a:ext cx="3877200" cy="1250280"/>
          </a:xfrm>
          <a:prstGeom prst="rect">
            <a:avLst/>
          </a:prstGeom>
        </p:spPr>
        <p:txBody>
          <a:bodyPr lIns="0" tIns="0" rIns="0" bIns="0" anchor="ctr"/>
          <a:lstStyle>
            <a:lvl1pPr>
              <a:defRPr>
                <a:latin typeface="微软雅黑" panose="020B0503020204020204" pitchFamily="34" charset="-122"/>
              </a:defRPr>
            </a:lvl1pPr>
          </a:lstStyle>
          <a:p>
            <a:pPr algn="ctr"/>
            <a:endParaRPr lang="en-US" sz="4400" b="0" strike="noStrike" spc="-1" dirty="0">
              <a:solidFill>
                <a:srgbClr val="000000"/>
              </a:solidFill>
              <a:uFill>
                <a:solidFill>
                  <a:srgbClr val="FFFFFF"/>
                </a:solidFill>
              </a:uFill>
              <a:latin typeface="Arial"/>
            </a:endParaRPr>
          </a:p>
        </p:txBody>
      </p:sp>
      <p:sp>
        <p:nvSpPr>
          <p:cNvPr id="20" name="PlaceHolder 2"/>
          <p:cNvSpPr>
            <a:spLocks noGrp="1"/>
          </p:cNvSpPr>
          <p:nvPr>
            <p:ph type="body"/>
          </p:nvPr>
        </p:nvSpPr>
        <p:spPr>
          <a:xfrm>
            <a:off x="13813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1" name="PlaceHolder 3"/>
          <p:cNvSpPr>
            <a:spLocks noGrp="1"/>
          </p:cNvSpPr>
          <p:nvPr>
            <p:ph type="body"/>
          </p:nvPr>
        </p:nvSpPr>
        <p:spPr>
          <a:xfrm>
            <a:off x="1798920" y="1618560"/>
            <a:ext cx="39744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
        <p:nvSpPr>
          <p:cNvPr id="22" name="PlaceHolder 4"/>
          <p:cNvSpPr>
            <a:spLocks noGrp="1"/>
          </p:cNvSpPr>
          <p:nvPr>
            <p:ph type="body"/>
          </p:nvPr>
        </p:nvSpPr>
        <p:spPr>
          <a:xfrm>
            <a:off x="1381320" y="3305880"/>
            <a:ext cx="814680" cy="1540440"/>
          </a:xfrm>
          <a:prstGeom prst="rect">
            <a:avLst/>
          </a:prstGeom>
        </p:spPr>
        <p:txBody>
          <a:bodyPr lIns="0" tIns="0" rIns="0" bIns="0"/>
          <a:lstStyle>
            <a:lvl1pPr>
              <a:defRPr>
                <a:latin typeface="微软雅黑" panose="020B0503020204020204" pitchFamily="34" charset="-122"/>
              </a:defRPr>
            </a:lvl1pPr>
          </a:lstStyle>
          <a:p>
            <a:endParaRPr lang="en-US" sz="3200" b="0" strike="noStrike" spc="-1" dirty="0">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dirty="0">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dirty="0">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CustomShape 1"/>
          <p:cNvSpPr/>
          <p:nvPr/>
        </p:nvSpPr>
        <p:spPr>
          <a:xfrm>
            <a:off x="-6120" y="3676680"/>
            <a:ext cx="9160920" cy="360"/>
          </a:xfrm>
          <a:custGeom>
            <a:avLst/>
            <a:gdLst/>
            <a:ahLst/>
            <a:cxnLst/>
            <a:rect l="l" t="t" r="r" b="b"/>
            <a:pathLst>
              <a:path w="21600" h="21600">
                <a:moveTo>
                  <a:pt x="0" y="0"/>
                </a:moveTo>
                <a:lnTo>
                  <a:pt x="21600" y="2160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7" name="CustomShape 2"/>
          <p:cNvSpPr/>
          <p:nvPr/>
        </p:nvSpPr>
        <p:spPr>
          <a:xfrm>
            <a:off x="1117800" y="3323160"/>
            <a:ext cx="718920" cy="718920"/>
          </a:xfrm>
          <a:prstGeom prst="ellipse">
            <a:avLst/>
          </a:prstGeom>
          <a:solidFill>
            <a:srgbClr val="409B94"/>
          </a:solidFill>
          <a:ln>
            <a:noFill/>
          </a:ln>
        </p:spPr>
        <p:style>
          <a:lnRef idx="0">
            <a:scrgbClr r="0" g="0" b="0"/>
          </a:lnRef>
          <a:fillRef idx="0">
            <a:scrgbClr r="0" g="0" b="0"/>
          </a:fillRef>
          <a:effectRef idx="0">
            <a:scrgbClr r="0" g="0" b="0"/>
          </a:effectRef>
          <a:fontRef idx="minor"/>
        </p:style>
      </p:sp>
      <p:sp>
        <p:nvSpPr>
          <p:cNvPr id="38" name="PlaceHolder 3"/>
          <p:cNvSpPr>
            <a:spLocks noGrp="1"/>
          </p:cNvSpPr>
          <p:nvPr>
            <p:ph type="title"/>
          </p:nvPr>
        </p:nvSpPr>
        <p:spPr>
          <a:xfrm>
            <a:off x="1441440" y="291960"/>
            <a:ext cx="3877200" cy="1249920"/>
          </a:xfrm>
          <a:prstGeom prst="rect">
            <a:avLst/>
          </a:prstGeom>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39" name="PlaceHolder 4"/>
          <p:cNvSpPr>
            <a:spLocks noGrp="1"/>
          </p:cNvSpPr>
          <p:nvPr>
            <p:ph type="body"/>
          </p:nvPr>
        </p:nvSpPr>
        <p:spPr>
          <a:xfrm>
            <a:off x="1381320" y="1618560"/>
            <a:ext cx="1670400" cy="322992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dirty="0">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dirty="0">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CustomShape 1"/>
          <p:cNvSpPr/>
          <p:nvPr/>
        </p:nvSpPr>
        <p:spPr>
          <a:xfrm>
            <a:off x="-6120" y="2571840"/>
            <a:ext cx="198324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75" name="CustomShape 2"/>
          <p:cNvSpPr/>
          <p:nvPr/>
        </p:nvSpPr>
        <p:spPr>
          <a:xfrm>
            <a:off x="1263240" y="2201040"/>
            <a:ext cx="718920" cy="718920"/>
          </a:xfrm>
          <a:prstGeom prst="ellipse">
            <a:avLst/>
          </a:prstGeom>
          <a:solidFill>
            <a:srgbClr val="409B94"/>
          </a:solidFill>
          <a:ln>
            <a:noFill/>
          </a:ln>
        </p:spPr>
        <p:style>
          <a:lnRef idx="0">
            <a:scrgbClr r="0" g="0" b="0"/>
          </a:lnRef>
          <a:fillRef idx="0">
            <a:scrgbClr r="0" g="0" b="0"/>
          </a:fillRef>
          <a:effectRef idx="0">
            <a:scrgbClr r="0" g="0" b="0"/>
          </a:effectRef>
          <a:fontRef idx="minor"/>
        </p:style>
      </p:sp>
      <p:sp>
        <p:nvSpPr>
          <p:cNvPr id="76" name="CustomShape 3"/>
          <p:cNvSpPr/>
          <p:nvPr/>
        </p:nvSpPr>
        <p:spPr>
          <a:xfrm flipV="1">
            <a:off x="8014680" y="2569680"/>
            <a:ext cx="113436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77" name="PlaceHolder 4"/>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dirty="0">
                <a:solidFill>
                  <a:srgbClr val="000000"/>
                </a:solidFill>
                <a:uFill>
                  <a:solidFill>
                    <a:srgbClr val="FFFFFF"/>
                  </a:solidFill>
                </a:uFill>
                <a:latin typeface="Arial"/>
              </a:rPr>
              <a:t>Click to edit the title text format</a:t>
            </a:r>
          </a:p>
        </p:txBody>
      </p:sp>
      <p:sp>
        <p:nvSpPr>
          <p:cNvPr id="78" name="PlaceHolder 5"/>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dirty="0">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 name="CustomShape 1"/>
          <p:cNvSpPr/>
          <p:nvPr/>
        </p:nvSpPr>
        <p:spPr>
          <a:xfrm>
            <a:off x="0" y="942840"/>
            <a:ext cx="137484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114" name="CustomShape 2"/>
          <p:cNvSpPr/>
          <p:nvPr/>
        </p:nvSpPr>
        <p:spPr>
          <a:xfrm>
            <a:off x="1023480" y="596880"/>
            <a:ext cx="718920" cy="718920"/>
          </a:xfrm>
          <a:prstGeom prst="ellipse">
            <a:avLst/>
          </a:prstGeom>
          <a:solidFill>
            <a:srgbClr val="409B94"/>
          </a:solidFill>
          <a:ln>
            <a:noFill/>
          </a:ln>
        </p:spPr>
        <p:style>
          <a:lnRef idx="0">
            <a:scrgbClr r="0" g="0" b="0"/>
          </a:lnRef>
          <a:fillRef idx="0">
            <a:scrgbClr r="0" g="0" b="0"/>
          </a:fillRef>
          <a:effectRef idx="0">
            <a:scrgbClr r="0" g="0" b="0"/>
          </a:effectRef>
          <a:fontRef idx="minor"/>
        </p:style>
      </p:sp>
      <p:sp>
        <p:nvSpPr>
          <p:cNvPr id="115" name="CustomShape 3"/>
          <p:cNvSpPr/>
          <p:nvPr/>
        </p:nvSpPr>
        <p:spPr>
          <a:xfrm>
            <a:off x="5265720" y="917280"/>
            <a:ext cx="387720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116" name="PlaceHolder 4"/>
          <p:cNvSpPr>
            <a:spLocks noGrp="1"/>
          </p:cNvSpPr>
          <p:nvPr>
            <p:ph type="title"/>
          </p:nvPr>
        </p:nvSpPr>
        <p:spPr>
          <a:xfrm>
            <a:off x="1441440" y="291960"/>
            <a:ext cx="3877200" cy="1249920"/>
          </a:xfrm>
          <a:prstGeom prst="rect">
            <a:avLst/>
          </a:prstGeom>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117" name="PlaceHolder 5"/>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dirty="0">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CustomShape 1"/>
          <p:cNvSpPr/>
          <p:nvPr/>
        </p:nvSpPr>
        <p:spPr>
          <a:xfrm>
            <a:off x="4644000" y="3676680"/>
            <a:ext cx="360" cy="147924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153" name="CustomShape 2"/>
          <p:cNvSpPr/>
          <p:nvPr/>
        </p:nvSpPr>
        <p:spPr>
          <a:xfrm>
            <a:off x="4288320" y="3393000"/>
            <a:ext cx="718920" cy="718920"/>
          </a:xfrm>
          <a:prstGeom prst="ellipse">
            <a:avLst/>
          </a:prstGeom>
          <a:solidFill>
            <a:srgbClr val="409B94"/>
          </a:solidFill>
          <a:ln>
            <a:noFill/>
          </a:ln>
        </p:spPr>
        <p:style>
          <a:lnRef idx="0">
            <a:scrgbClr r="0" g="0" b="0"/>
          </a:lnRef>
          <a:fillRef idx="0">
            <a:scrgbClr r="0" g="0" b="0"/>
          </a:fillRef>
          <a:effectRef idx="0">
            <a:scrgbClr r="0" g="0" b="0"/>
          </a:effectRef>
          <a:fontRef idx="minor"/>
        </p:style>
      </p:sp>
      <p:sp>
        <p:nvSpPr>
          <p:cNvPr id="154" name="PlaceHolder 3"/>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dirty="0">
                <a:solidFill>
                  <a:srgbClr val="000000"/>
                </a:solidFill>
                <a:uFill>
                  <a:solidFill>
                    <a:srgbClr val="FFFFFF"/>
                  </a:solidFill>
                </a:uFill>
                <a:latin typeface="Arial"/>
              </a:rPr>
              <a:t>Click to edit the title text format</a:t>
            </a:r>
          </a:p>
        </p:txBody>
      </p:sp>
      <p:sp>
        <p:nvSpPr>
          <p:cNvPr id="155" name="PlaceHolder 4"/>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dirty="0">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 name="CustomShape 1"/>
          <p:cNvSpPr/>
          <p:nvPr/>
        </p:nvSpPr>
        <p:spPr>
          <a:xfrm>
            <a:off x="-6120" y="4513680"/>
            <a:ext cx="916092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191" name="CustomShape 2"/>
          <p:cNvSpPr/>
          <p:nvPr/>
        </p:nvSpPr>
        <p:spPr>
          <a:xfrm>
            <a:off x="4293720" y="4235400"/>
            <a:ext cx="718920" cy="718920"/>
          </a:xfrm>
          <a:prstGeom prst="ellipse">
            <a:avLst/>
          </a:prstGeom>
          <a:solidFill>
            <a:srgbClr val="409B94"/>
          </a:solidFill>
          <a:ln>
            <a:noFill/>
          </a:ln>
        </p:spPr>
        <p:style>
          <a:lnRef idx="0">
            <a:scrgbClr r="0" g="0" b="0"/>
          </a:lnRef>
          <a:fillRef idx="0">
            <a:scrgbClr r="0" g="0" b="0"/>
          </a:fillRef>
          <a:effectRef idx="0">
            <a:scrgbClr r="0" g="0" b="0"/>
          </a:effectRef>
          <a:fontRef idx="minor"/>
        </p:style>
      </p:sp>
      <p:sp>
        <p:nvSpPr>
          <p:cNvPr id="192" name="PlaceHolder 3"/>
          <p:cNvSpPr>
            <a:spLocks noGrp="1"/>
          </p:cNvSpPr>
          <p:nvPr>
            <p:ph type="title"/>
          </p:nvPr>
        </p:nvSpPr>
        <p:spPr>
          <a:xfrm>
            <a:off x="457200" y="205200"/>
            <a:ext cx="8229240" cy="858600"/>
          </a:xfrm>
          <a:prstGeom prst="rect">
            <a:avLst/>
          </a:prstGeom>
        </p:spPr>
        <p:txBody>
          <a:bodyPr lIns="0" tIns="0" rIns="0" bIns="0" anchor="ctr"/>
          <a:lstStyle/>
          <a:p>
            <a:pPr algn="ctr"/>
            <a:r>
              <a:rPr lang="en-US" sz="4400" b="0" strike="noStrike" spc="-1" dirty="0">
                <a:solidFill>
                  <a:srgbClr val="000000"/>
                </a:solidFill>
                <a:uFill>
                  <a:solidFill>
                    <a:srgbClr val="FFFFFF"/>
                  </a:solidFill>
                </a:uFill>
                <a:latin typeface="Arial"/>
              </a:rPr>
              <a:t>Click to edit the title text format</a:t>
            </a:r>
          </a:p>
        </p:txBody>
      </p:sp>
      <p:sp>
        <p:nvSpPr>
          <p:cNvPr id="193" name="PlaceHolder 4"/>
          <p:cNvSpPr>
            <a:spLocks noGrp="1"/>
          </p:cNvSpPr>
          <p:nvPr>
            <p:ph type="body"/>
          </p:nvPr>
        </p:nvSpPr>
        <p:spPr>
          <a:xfrm>
            <a:off x="457200" y="1203480"/>
            <a:ext cx="8229240" cy="298296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dirty="0">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dirty="0">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dirty="0">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dirty="0">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dirty="0">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 name="CustomShape 1"/>
          <p:cNvSpPr/>
          <p:nvPr/>
        </p:nvSpPr>
        <p:spPr>
          <a:xfrm>
            <a:off x="0" y="934200"/>
            <a:ext cx="137484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229" name="CustomShape 2"/>
          <p:cNvSpPr/>
          <p:nvPr/>
        </p:nvSpPr>
        <p:spPr>
          <a:xfrm>
            <a:off x="1014840" y="606600"/>
            <a:ext cx="718920" cy="718920"/>
          </a:xfrm>
          <a:prstGeom prst="ellipse">
            <a:avLst/>
          </a:prstGeom>
          <a:solidFill>
            <a:srgbClr val="409B94"/>
          </a:solidFill>
          <a:ln>
            <a:noFill/>
          </a:ln>
        </p:spPr>
        <p:style>
          <a:lnRef idx="0">
            <a:scrgbClr r="0" g="0" b="0"/>
          </a:lnRef>
          <a:fillRef idx="0">
            <a:scrgbClr r="0" g="0" b="0"/>
          </a:fillRef>
          <a:effectRef idx="0">
            <a:scrgbClr r="0" g="0" b="0"/>
          </a:effectRef>
          <a:fontRef idx="minor"/>
        </p:style>
      </p:sp>
      <p:sp>
        <p:nvSpPr>
          <p:cNvPr id="230" name="CustomShape 3"/>
          <p:cNvSpPr/>
          <p:nvPr/>
        </p:nvSpPr>
        <p:spPr>
          <a:xfrm>
            <a:off x="5265720" y="882720"/>
            <a:ext cx="387720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231" name="PlaceHolder 4"/>
          <p:cNvSpPr>
            <a:spLocks noGrp="1"/>
          </p:cNvSpPr>
          <p:nvPr>
            <p:ph type="title"/>
          </p:nvPr>
        </p:nvSpPr>
        <p:spPr>
          <a:xfrm>
            <a:off x="1441440" y="291960"/>
            <a:ext cx="3877200" cy="1249920"/>
          </a:xfrm>
          <a:prstGeom prst="rect">
            <a:avLst/>
          </a:prstGeom>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232" name="PlaceHolder 5"/>
          <p:cNvSpPr>
            <a:spLocks noGrp="1"/>
          </p:cNvSpPr>
          <p:nvPr>
            <p:ph type="body"/>
          </p:nvPr>
        </p:nvSpPr>
        <p:spPr>
          <a:xfrm>
            <a:off x="1381320" y="1618560"/>
            <a:ext cx="814680" cy="322992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dirty="0">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dirty="0">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Seventh Outline Level</a:t>
            </a:r>
          </a:p>
        </p:txBody>
      </p:sp>
      <p:sp>
        <p:nvSpPr>
          <p:cNvPr id="233" name="PlaceHolder 6"/>
          <p:cNvSpPr>
            <a:spLocks noGrp="1"/>
          </p:cNvSpPr>
          <p:nvPr>
            <p:ph type="body"/>
          </p:nvPr>
        </p:nvSpPr>
        <p:spPr>
          <a:xfrm>
            <a:off x="2237400" y="1618560"/>
            <a:ext cx="814680" cy="3229920"/>
          </a:xfrm>
          <a:prstGeom prst="rect">
            <a:avLst/>
          </a:prstGeom>
        </p:spPr>
        <p:txBody>
          <a:bodyPr lIns="0" tIns="0" rIns="0" bIns="0"/>
          <a:lstStyle/>
          <a:p>
            <a:pPr marL="432000" indent="-324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1800" b="0" strike="noStrike" spc="-1" dirty="0">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1800" b="0" strike="noStrike" spc="-1" dirty="0">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1800" b="0" strike="noStrike" spc="-1" dirty="0">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5.jpe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nageengine.cn/products/service-desk/download.html" TargetMode="External"/><Relationship Id="rId2" Type="http://schemas.openxmlformats.org/officeDocument/2006/relationships/notesSlide" Target="../notesSlides/notesSlide6.xml"/><Relationship Id="rId1" Type="http://schemas.openxmlformats.org/officeDocument/2006/relationships/slideLayout" Target="../slideLayouts/slideLayout76.xml"/><Relationship Id="rId5" Type="http://schemas.openxmlformats.org/officeDocument/2006/relationships/image" Target="../media/image13.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4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3.png"/><Relationship Id="rId4" Type="http://schemas.openxmlformats.org/officeDocument/2006/relationships/image" Target="../media/image24.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1.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5795640" y="537840"/>
            <a:ext cx="538560" cy="538560"/>
          </a:xfrm>
          <a:prstGeom prst="ellipse">
            <a:avLst/>
          </a:prstGeom>
          <a:solidFill>
            <a:srgbClr val="8FDEC4">
              <a:alpha val="30000"/>
            </a:srgbClr>
          </a:solidFill>
          <a:ln>
            <a:solidFill>
              <a:schemeClr val="tx1">
                <a:lumMod val="50000"/>
                <a:lumOff val="50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9" name="CustomShape 2"/>
          <p:cNvSpPr/>
          <p:nvPr/>
        </p:nvSpPr>
        <p:spPr>
          <a:xfrm>
            <a:off x="6948360" y="1055520"/>
            <a:ext cx="538560" cy="538560"/>
          </a:xfrm>
          <a:prstGeom prst="ellipse">
            <a:avLst/>
          </a:prstGeom>
          <a:solidFill>
            <a:srgbClr val="8FDEC4">
              <a:alpha val="30000"/>
            </a:srgbClr>
          </a:solidFill>
          <a:ln>
            <a:solidFill>
              <a:schemeClr val="tx1">
                <a:lumMod val="50000"/>
                <a:lumOff val="50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0" name="CustomShape 3"/>
          <p:cNvSpPr/>
          <p:nvPr/>
        </p:nvSpPr>
        <p:spPr>
          <a:xfrm>
            <a:off x="4688640" y="1055160"/>
            <a:ext cx="538560" cy="538560"/>
          </a:xfrm>
          <a:prstGeom prst="ellipse">
            <a:avLst/>
          </a:prstGeom>
          <a:solidFill>
            <a:srgbClr val="8FDEC4">
              <a:alpha val="21000"/>
            </a:srgbClr>
          </a:solidFill>
          <a:ln>
            <a:solidFill>
              <a:schemeClr val="tx1">
                <a:lumMod val="50000"/>
                <a:lumOff val="50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4"/>
          <p:cNvSpPr/>
          <p:nvPr/>
        </p:nvSpPr>
        <p:spPr>
          <a:xfrm>
            <a:off x="7214040" y="1881720"/>
            <a:ext cx="538560" cy="538560"/>
          </a:xfrm>
          <a:prstGeom prst="ellipse">
            <a:avLst/>
          </a:prstGeom>
          <a:solidFill>
            <a:srgbClr val="8FDEC4">
              <a:alpha val="30000"/>
            </a:srgbClr>
          </a:solidFill>
          <a:ln>
            <a:solidFill>
              <a:schemeClr val="tx1">
                <a:lumMod val="50000"/>
                <a:lumOff val="50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400" b="0" strike="noStrike" spc="-1" dirty="0">
                <a:solidFill>
                  <a:srgbClr val="FFFFFF"/>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272" name="CustomShape 5"/>
          <p:cNvSpPr/>
          <p:nvPr/>
        </p:nvSpPr>
        <p:spPr>
          <a:xfrm>
            <a:off x="4384080" y="1937520"/>
            <a:ext cx="538560" cy="538560"/>
          </a:xfrm>
          <a:prstGeom prst="ellipse">
            <a:avLst/>
          </a:prstGeom>
          <a:solidFill>
            <a:srgbClr val="8FDEC4">
              <a:alpha val="30000"/>
            </a:srgbClr>
          </a:solidFill>
          <a:ln>
            <a:solidFill>
              <a:schemeClr val="tx1">
                <a:lumMod val="50000"/>
                <a:lumOff val="50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3" name="CustomShape 6"/>
          <p:cNvSpPr/>
          <p:nvPr/>
        </p:nvSpPr>
        <p:spPr>
          <a:xfrm>
            <a:off x="4753080" y="2829960"/>
            <a:ext cx="538560" cy="538560"/>
          </a:xfrm>
          <a:prstGeom prst="ellipse">
            <a:avLst/>
          </a:prstGeom>
          <a:solidFill>
            <a:srgbClr val="8FDEC4">
              <a:alpha val="30000"/>
            </a:srgbClr>
          </a:solidFill>
          <a:ln>
            <a:solidFill>
              <a:schemeClr val="tx1">
                <a:lumMod val="50000"/>
                <a:lumOff val="50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4" name="CustomShape 7"/>
          <p:cNvSpPr/>
          <p:nvPr/>
        </p:nvSpPr>
        <p:spPr>
          <a:xfrm>
            <a:off x="6873840" y="2791800"/>
            <a:ext cx="538560" cy="538560"/>
          </a:xfrm>
          <a:prstGeom prst="ellipse">
            <a:avLst/>
          </a:prstGeom>
          <a:solidFill>
            <a:srgbClr val="8FDEC4">
              <a:alpha val="30000"/>
            </a:srgbClr>
          </a:solidFill>
          <a:ln>
            <a:solidFill>
              <a:schemeClr val="tx1">
                <a:lumMod val="50000"/>
                <a:lumOff val="50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5" name="CustomShape 8"/>
          <p:cNvSpPr/>
          <p:nvPr/>
        </p:nvSpPr>
        <p:spPr>
          <a:xfrm>
            <a:off x="5847120" y="3111480"/>
            <a:ext cx="538560" cy="538560"/>
          </a:xfrm>
          <a:prstGeom prst="ellipse">
            <a:avLst/>
          </a:prstGeom>
          <a:solidFill>
            <a:srgbClr val="8FDEC4">
              <a:alpha val="30000"/>
            </a:srgbClr>
          </a:solidFill>
          <a:ln>
            <a:solidFill>
              <a:schemeClr val="tx1">
                <a:lumMod val="50000"/>
                <a:lumOff val="50000"/>
              </a:schemeClr>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400" b="0" strike="noStrike" spc="-1" dirty="0">
                <a:solidFill>
                  <a:srgbClr val="FFFFFF"/>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276" name="CustomShape 9"/>
          <p:cNvSpPr/>
          <p:nvPr/>
        </p:nvSpPr>
        <p:spPr>
          <a:xfrm>
            <a:off x="21081" y="0"/>
            <a:ext cx="3042720" cy="514224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277" name="Picture 4"/>
          <p:cNvPicPr/>
          <p:nvPr/>
        </p:nvPicPr>
        <p:blipFill>
          <a:blip r:embed="rId3"/>
          <a:srcRect l="-2574" r="-2574"/>
          <a:stretch/>
        </p:blipFill>
        <p:spPr>
          <a:xfrm>
            <a:off x="3108960" y="201240"/>
            <a:ext cx="5865480" cy="4986000"/>
          </a:xfrm>
          <a:prstGeom prst="rect">
            <a:avLst/>
          </a:prstGeom>
          <a:ln>
            <a:noFill/>
          </a:ln>
        </p:spPr>
      </p:pic>
      <p:sp>
        <p:nvSpPr>
          <p:cNvPr id="278" name="CustomShape 10"/>
          <p:cNvSpPr/>
          <p:nvPr/>
        </p:nvSpPr>
        <p:spPr>
          <a:xfrm>
            <a:off x="270360" y="1326240"/>
            <a:ext cx="2809440" cy="222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2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敏捷</a:t>
            </a:r>
            <a:r>
              <a:rPr lang="en-US" altLang="zh-CN" sz="2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IT</a:t>
            </a:r>
            <a:r>
              <a:rPr lang="zh-CN" altLang="en-US" sz="2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管理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79" name="Picture 17"/>
          <p:cNvPicPr/>
          <p:nvPr/>
        </p:nvPicPr>
        <p:blipFill>
          <a:blip r:embed="rId4"/>
          <a:srcRect b="13977"/>
          <a:stretch/>
        </p:blipFill>
        <p:spPr>
          <a:xfrm>
            <a:off x="5812560" y="576360"/>
            <a:ext cx="517680" cy="444960"/>
          </a:xfrm>
          <a:prstGeom prst="rect">
            <a:avLst/>
          </a:prstGeom>
          <a:ln>
            <a:noFill/>
          </a:ln>
        </p:spPr>
      </p:pic>
      <p:pic>
        <p:nvPicPr>
          <p:cNvPr id="280" name="Picture 18"/>
          <p:cNvPicPr/>
          <p:nvPr/>
        </p:nvPicPr>
        <p:blipFill>
          <a:blip r:embed="rId5"/>
          <a:srcRect b="13977"/>
          <a:stretch/>
        </p:blipFill>
        <p:spPr>
          <a:xfrm>
            <a:off x="6989760" y="1099800"/>
            <a:ext cx="485280" cy="417240"/>
          </a:xfrm>
          <a:prstGeom prst="rect">
            <a:avLst/>
          </a:prstGeom>
          <a:ln>
            <a:noFill/>
          </a:ln>
        </p:spPr>
      </p:pic>
      <p:pic>
        <p:nvPicPr>
          <p:cNvPr id="281" name="Picture 21"/>
          <p:cNvPicPr/>
          <p:nvPr/>
        </p:nvPicPr>
        <p:blipFill>
          <a:blip r:embed="rId6"/>
          <a:srcRect t="-9712" b="19440"/>
          <a:stretch/>
        </p:blipFill>
        <p:spPr>
          <a:xfrm>
            <a:off x="6930720" y="2872440"/>
            <a:ext cx="417600" cy="315360"/>
          </a:xfrm>
          <a:prstGeom prst="rect">
            <a:avLst/>
          </a:prstGeom>
          <a:ln>
            <a:noFill/>
          </a:ln>
        </p:spPr>
      </p:pic>
      <p:pic>
        <p:nvPicPr>
          <p:cNvPr id="282" name="Picture 22"/>
          <p:cNvPicPr/>
          <p:nvPr/>
        </p:nvPicPr>
        <p:blipFill>
          <a:blip r:embed="rId7"/>
          <a:srcRect b="27978"/>
          <a:stretch/>
        </p:blipFill>
        <p:spPr>
          <a:xfrm>
            <a:off x="5853240" y="3192120"/>
            <a:ext cx="505800" cy="363960"/>
          </a:xfrm>
          <a:prstGeom prst="rect">
            <a:avLst/>
          </a:prstGeom>
          <a:ln>
            <a:noFill/>
          </a:ln>
        </p:spPr>
      </p:pic>
      <p:pic>
        <p:nvPicPr>
          <p:cNvPr id="283" name="Picture 23"/>
          <p:cNvPicPr/>
          <p:nvPr/>
        </p:nvPicPr>
        <p:blipFill>
          <a:blip r:embed="rId8"/>
          <a:srcRect b="13977"/>
          <a:stretch/>
        </p:blipFill>
        <p:spPr>
          <a:xfrm>
            <a:off x="4798800" y="2912760"/>
            <a:ext cx="448560" cy="385560"/>
          </a:xfrm>
          <a:prstGeom prst="rect">
            <a:avLst/>
          </a:prstGeom>
          <a:ln>
            <a:noFill/>
          </a:ln>
        </p:spPr>
      </p:pic>
      <p:pic>
        <p:nvPicPr>
          <p:cNvPr id="284" name="Picture 24"/>
          <p:cNvPicPr/>
          <p:nvPr/>
        </p:nvPicPr>
        <p:blipFill>
          <a:blip r:embed="rId9"/>
          <a:srcRect b="13977"/>
          <a:stretch/>
        </p:blipFill>
        <p:spPr>
          <a:xfrm>
            <a:off x="4438440" y="2006280"/>
            <a:ext cx="438120" cy="376560"/>
          </a:xfrm>
          <a:prstGeom prst="rect">
            <a:avLst/>
          </a:prstGeom>
          <a:ln>
            <a:noFill/>
          </a:ln>
        </p:spPr>
      </p:pic>
      <p:sp>
        <p:nvSpPr>
          <p:cNvPr id="285" name="CustomShape 11"/>
          <p:cNvSpPr/>
          <p:nvPr/>
        </p:nvSpPr>
        <p:spPr>
          <a:xfrm>
            <a:off x="373512" y="2140010"/>
            <a:ext cx="1686035" cy="6416"/>
          </a:xfrm>
          <a:custGeom>
            <a:avLst/>
            <a:gdLst>
              <a:gd name="connsiteX0" fmla="*/ 0 w 28854"/>
              <a:gd name="connsiteY0" fmla="*/ 0 h 384960"/>
              <a:gd name="connsiteX1" fmla="*/ 28854 w 28854"/>
              <a:gd name="connsiteY1" fmla="*/ 384960 h 384960"/>
            </a:gdLst>
            <a:ahLst/>
            <a:cxnLst>
              <a:cxn ang="0">
                <a:pos x="connsiteX0" y="connsiteY0"/>
              </a:cxn>
              <a:cxn ang="0">
                <a:pos x="connsiteX1" y="connsiteY1"/>
              </a:cxn>
            </a:cxnLst>
            <a:rect l="l" t="t" r="r" b="b"/>
            <a:pathLst>
              <a:path w="28854" h="384960">
                <a:moveTo>
                  <a:pt x="0" y="0"/>
                </a:moveTo>
                <a:cubicBezTo>
                  <a:pt x="7200" y="7200"/>
                  <a:pt x="21654" y="377760"/>
                  <a:pt x="28854" y="384960"/>
                </a:cubicBezTo>
              </a:path>
            </a:pathLst>
          </a:custGeom>
          <a:noFill/>
          <a:ln w="9360">
            <a:solidFill>
              <a:schemeClr val="tx1">
                <a:lumMod val="95000"/>
                <a:lumOff val="5000"/>
              </a:schemeClr>
            </a:solidFill>
            <a:round/>
          </a:ln>
        </p:spPr>
        <p:style>
          <a:lnRef idx="0">
            <a:scrgbClr r="0" g="0" b="0"/>
          </a:lnRef>
          <a:fillRef idx="0">
            <a:scrgbClr r="0" g="0" b="0"/>
          </a:fillRef>
          <a:effectRef idx="0">
            <a:scrgbClr r="0" g="0" b="0"/>
          </a:effectRef>
          <a:fontRef idx="minor"/>
        </p:style>
      </p:sp>
      <p:pic>
        <p:nvPicPr>
          <p:cNvPr id="286" name="Picture 28"/>
          <p:cNvPicPr/>
          <p:nvPr/>
        </p:nvPicPr>
        <p:blipFill>
          <a:blip r:embed="rId10"/>
          <a:srcRect b="13977"/>
          <a:stretch/>
        </p:blipFill>
        <p:spPr>
          <a:xfrm>
            <a:off x="4660200" y="1068120"/>
            <a:ext cx="567000" cy="525240"/>
          </a:xfrm>
          <a:prstGeom prst="rect">
            <a:avLst/>
          </a:prstGeom>
          <a:ln>
            <a:noFill/>
          </a:ln>
        </p:spPr>
      </p:pic>
      <p:pic>
        <p:nvPicPr>
          <p:cNvPr id="287" name="Picture 41"/>
          <p:cNvPicPr/>
          <p:nvPr/>
        </p:nvPicPr>
        <p:blipFill>
          <a:blip r:embed="rId11"/>
          <a:srcRect b="13977"/>
          <a:stretch/>
        </p:blipFill>
        <p:spPr>
          <a:xfrm>
            <a:off x="7323480" y="1967760"/>
            <a:ext cx="397440" cy="341640"/>
          </a:xfrm>
          <a:prstGeom prst="rect">
            <a:avLst/>
          </a:prstGeom>
          <a:ln>
            <a:noFill/>
          </a:ln>
        </p:spPr>
      </p:pic>
      <p:sp>
        <p:nvSpPr>
          <p:cNvPr id="288" name="CustomShape 12"/>
          <p:cNvSpPr/>
          <p:nvPr/>
        </p:nvSpPr>
        <p:spPr>
          <a:xfrm>
            <a:off x="326216" y="2459160"/>
            <a:ext cx="2520083" cy="72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为适应新的业务模式而打磨的开箱即用式</a:t>
            </a:r>
            <a:r>
              <a:rPr lang="en-US" altLang="zh-CN"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a:t>
            </a:r>
            <a:r>
              <a:rPr lang="zh-CN" altLang="en-US" sz="1400" spc="-1" dirty="0">
                <a:solidFill>
                  <a:srgbClr val="000000"/>
                </a:solidFill>
                <a:uFill>
                  <a:solidFill>
                    <a:srgbClr val="FFFFFF"/>
                  </a:solidFill>
                </a:uFill>
                <a:latin typeface="微软雅黑" panose="020B0503020204020204" pitchFamily="34" charset="-122"/>
                <a:ea typeface="微软雅黑" panose="020B0503020204020204" pitchFamily="34" charset="-122"/>
              </a:rPr>
              <a:t>管理解决方案</a:t>
            </a:r>
            <a:endParaRPr lang="en-US" altLang="zh-CN" sz="14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89" name="图片 288"/>
          <p:cNvPicPr/>
          <p:nvPr/>
        </p:nvPicPr>
        <p:blipFill>
          <a:blip r:embed="rId12"/>
          <a:stretch/>
        </p:blipFill>
        <p:spPr>
          <a:xfrm>
            <a:off x="5214600" y="1980000"/>
            <a:ext cx="1773360" cy="47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22680" y="-7200"/>
            <a:ext cx="2613600" cy="516096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440" name="Picture 6"/>
          <p:cNvPicPr/>
          <p:nvPr/>
        </p:nvPicPr>
        <p:blipFill>
          <a:blip r:embed="rId2"/>
          <a:stretch/>
        </p:blipFill>
        <p:spPr>
          <a:xfrm>
            <a:off x="1273680" y="178920"/>
            <a:ext cx="884160" cy="884160"/>
          </a:xfrm>
          <a:prstGeom prst="rect">
            <a:avLst/>
          </a:prstGeom>
          <a:ln>
            <a:noFill/>
          </a:ln>
        </p:spPr>
      </p:pic>
      <p:sp>
        <p:nvSpPr>
          <p:cNvPr id="441" name="CustomShape 2"/>
          <p:cNvSpPr/>
          <p:nvPr/>
        </p:nvSpPr>
        <p:spPr>
          <a:xfrm>
            <a:off x="2636280" y="178920"/>
            <a:ext cx="640476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工单被创建时通知技术员</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关键字：推送通知</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当</a:t>
            </a:r>
            <a:r>
              <a:rPr lang="en-US" altLang="zh-CN" sz="10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EzeeBill</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系统相关的工单被创建并指派给</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时，</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在她的手机上收到了通知</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xmlns="" id="{28CCB8FA-E207-4185-8820-F8CF72A04E5F}"/>
              </a:ext>
            </a:extLst>
          </p:cNvPr>
          <p:cNvPicPr>
            <a:picLocks noChangeAspect="1"/>
          </p:cNvPicPr>
          <p:nvPr/>
        </p:nvPicPr>
        <p:blipFill>
          <a:blip r:embed="rId3"/>
          <a:stretch>
            <a:fillRect/>
          </a:stretch>
        </p:blipFill>
        <p:spPr>
          <a:xfrm>
            <a:off x="340669" y="1103860"/>
            <a:ext cx="8462661" cy="3872150"/>
          </a:xfrm>
          <a:prstGeom prst="rect">
            <a:avLst/>
          </a:prstGeom>
        </p:spPr>
      </p:pic>
      <p:pic>
        <p:nvPicPr>
          <p:cNvPr id="444" name="Picture 7"/>
          <p:cNvPicPr/>
          <p:nvPr/>
        </p:nvPicPr>
        <p:blipFill>
          <a:blip r:embed="rId4"/>
          <a:srcRect t="4" b="14468"/>
          <a:stretch/>
        </p:blipFill>
        <p:spPr>
          <a:xfrm>
            <a:off x="3154457" y="926110"/>
            <a:ext cx="2386943" cy="3398546"/>
          </a:xfrm>
          <a:prstGeom prst="rect">
            <a:avLst/>
          </a:prstGeom>
          <a:ln>
            <a:noFill/>
          </a:ln>
          <a:effectLst>
            <a:outerShdw blurRad="50800" dist="38100" dir="2700000" sx="105000" sy="105000" algn="tl" rotWithShape="0">
              <a:srgbClr val="000000">
                <a:alpha val="43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CustomShape 1"/>
          <p:cNvSpPr/>
          <p:nvPr/>
        </p:nvSpPr>
        <p:spPr>
          <a:xfrm>
            <a:off x="0" y="1440"/>
            <a:ext cx="2538720" cy="516096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447" name="Picture 6"/>
          <p:cNvPicPr/>
          <p:nvPr/>
        </p:nvPicPr>
        <p:blipFill>
          <a:blip r:embed="rId2"/>
          <a:stretch/>
        </p:blipFill>
        <p:spPr>
          <a:xfrm>
            <a:off x="1254960" y="85320"/>
            <a:ext cx="884160" cy="884160"/>
          </a:xfrm>
          <a:prstGeom prst="rect">
            <a:avLst/>
          </a:prstGeom>
          <a:ln>
            <a:noFill/>
          </a:ln>
        </p:spPr>
      </p:pic>
      <p:sp>
        <p:nvSpPr>
          <p:cNvPr id="450" name="CustomShape 4"/>
          <p:cNvSpPr/>
          <p:nvPr/>
        </p:nvSpPr>
        <p:spPr>
          <a:xfrm>
            <a:off x="2539800" y="-6120"/>
            <a:ext cx="6488640" cy="94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查看技术员是否可用</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关键字：日程表 </a:t>
            </a:r>
            <a:r>
              <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登录技术员</a:t>
            </a:r>
            <a:r>
              <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rPr>
              <a:t>/</a:t>
            </a: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可用技术员图表</a:t>
            </a:r>
            <a:endPar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收到了工单已创建通知，需要组建团队处理故障。</a:t>
            </a: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使用</a:t>
            </a: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中的日程表查看可用技术员。她想分配给</a:t>
            </a: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Scott</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，但</a:t>
            </a: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Scott</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没有登录。</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xmlns="" id="{AB8AC788-1B31-4DEB-9675-F01BEFC4A3D1}"/>
              </a:ext>
            </a:extLst>
          </p:cNvPr>
          <p:cNvPicPr>
            <a:picLocks noChangeAspect="1"/>
          </p:cNvPicPr>
          <p:nvPr/>
        </p:nvPicPr>
        <p:blipFill>
          <a:blip r:embed="rId3"/>
          <a:stretch>
            <a:fillRect/>
          </a:stretch>
        </p:blipFill>
        <p:spPr>
          <a:xfrm>
            <a:off x="627480" y="1104273"/>
            <a:ext cx="7889040" cy="3854934"/>
          </a:xfrm>
          <a:prstGeom prst="rect">
            <a:avLst/>
          </a:prstGeom>
        </p:spPr>
      </p:pic>
      <p:sp>
        <p:nvSpPr>
          <p:cNvPr id="452" name="CustomShape 5"/>
          <p:cNvSpPr/>
          <p:nvPr/>
        </p:nvSpPr>
        <p:spPr>
          <a:xfrm>
            <a:off x="2023920" y="2306880"/>
            <a:ext cx="1242360" cy="666000"/>
          </a:xfrm>
          <a:prstGeom prst="wedgeRectCallout">
            <a:avLst>
              <a:gd name="adj1" fmla="val 69300"/>
              <a:gd name="adj2" fmla="val 35433"/>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查看了登录的技术员，发现</a:t>
            </a:r>
            <a:r>
              <a:rPr lang="en-US" altLang="zh-CN"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Scott</a:t>
            </a: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没有登录</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xmlns="" id="{07198FCB-8E97-47F4-AB2E-31CFAAEA16EB}"/>
              </a:ext>
            </a:extLst>
          </p:cNvPr>
          <p:cNvPicPr>
            <a:picLocks noChangeAspect="1"/>
          </p:cNvPicPr>
          <p:nvPr/>
        </p:nvPicPr>
        <p:blipFill rotWithShape="1">
          <a:blip r:embed="rId4"/>
          <a:srcRect b="8634"/>
          <a:stretch/>
        </p:blipFill>
        <p:spPr>
          <a:xfrm>
            <a:off x="3512880" y="2149560"/>
            <a:ext cx="3723189" cy="253777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0" y="1440"/>
            <a:ext cx="2538720" cy="516096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456" name="Picture 6"/>
          <p:cNvPicPr/>
          <p:nvPr/>
        </p:nvPicPr>
        <p:blipFill>
          <a:blip r:embed="rId3"/>
          <a:stretch/>
        </p:blipFill>
        <p:spPr>
          <a:xfrm>
            <a:off x="1254960" y="85320"/>
            <a:ext cx="884160" cy="884160"/>
          </a:xfrm>
          <a:prstGeom prst="rect">
            <a:avLst/>
          </a:prstGeom>
          <a:ln>
            <a:noFill/>
          </a:ln>
        </p:spPr>
      </p:pic>
      <p:pic>
        <p:nvPicPr>
          <p:cNvPr id="2" name="图片 1">
            <a:extLst>
              <a:ext uri="{FF2B5EF4-FFF2-40B4-BE49-F238E27FC236}">
                <a16:creationId xmlns:a16="http://schemas.microsoft.com/office/drawing/2014/main" xmlns="" id="{43152B1F-C408-4F3B-B5C0-B194BCCDBFDA}"/>
              </a:ext>
            </a:extLst>
          </p:cNvPr>
          <p:cNvPicPr>
            <a:picLocks noChangeAspect="1"/>
          </p:cNvPicPr>
          <p:nvPr/>
        </p:nvPicPr>
        <p:blipFill>
          <a:blip r:embed="rId4"/>
          <a:stretch>
            <a:fillRect/>
          </a:stretch>
        </p:blipFill>
        <p:spPr>
          <a:xfrm>
            <a:off x="1114437" y="1252548"/>
            <a:ext cx="7071536" cy="3805632"/>
          </a:xfrm>
          <a:prstGeom prst="rect">
            <a:avLst/>
          </a:prstGeom>
        </p:spPr>
      </p:pic>
      <p:sp>
        <p:nvSpPr>
          <p:cNvPr id="459" name="CustomShape 4"/>
          <p:cNvSpPr/>
          <p:nvPr/>
        </p:nvSpPr>
        <p:spPr>
          <a:xfrm>
            <a:off x="2605320" y="171360"/>
            <a:ext cx="636732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查看后备技术员</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a:t>
            </a: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日程表</a:t>
            </a: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后备技术员图表</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使用后备技术员图表了解到</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Jason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为</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Scott</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的后备技术员。</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组建了一个事件调查小组其中包括了</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Jason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和</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Adam</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60" name="CustomShape 5"/>
          <p:cNvSpPr/>
          <p:nvPr/>
        </p:nvSpPr>
        <p:spPr>
          <a:xfrm>
            <a:off x="1252800" y="2185200"/>
            <a:ext cx="1242360" cy="876960"/>
          </a:xfrm>
          <a:prstGeom prst="wedgeRectCallout">
            <a:avLst>
              <a:gd name="adj1" fmla="val 69300"/>
              <a:gd name="adj2" fmla="val 35433"/>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altLang="zh-CN"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查看到</a:t>
            </a:r>
            <a:r>
              <a:rPr lang="en-US" altLang="zh-CN"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Jason</a:t>
            </a: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是</a:t>
            </a:r>
            <a:r>
              <a:rPr lang="en-US" altLang="zh-CN"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Scott</a:t>
            </a: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的后备技术员，于是将任务指派给他</a:t>
            </a:r>
            <a:endParaRPr lang="en-US" altLang="zh-CN"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556C7C15-5321-4BEA-A480-09D7E60DA484}"/>
              </a:ext>
            </a:extLst>
          </p:cNvPr>
          <p:cNvSpPr/>
          <p:nvPr/>
        </p:nvSpPr>
        <p:spPr>
          <a:xfrm>
            <a:off x="1497932" y="1720516"/>
            <a:ext cx="282742" cy="1323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sp>
        <p:nvSpPr>
          <p:cNvPr id="464" name="CustomShape 2"/>
          <p:cNvSpPr/>
          <p:nvPr/>
        </p:nvSpPr>
        <p:spPr>
          <a:xfrm>
            <a:off x="2670120" y="283320"/>
            <a:ext cx="632124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请假说明</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a:t>
            </a:r>
            <a:r>
              <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日程表 </a:t>
            </a:r>
            <a:r>
              <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r>
              <a:rPr lang="zh-CN" altLang="en-US" sz="8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标记为</a:t>
            </a: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不可用</a:t>
            </a:r>
            <a:endPar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10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EzeeBilli</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系统崩溃事件发生之前，</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Scott</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使用日程表标注了休假信息</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465" name="Picture 12"/>
          <p:cNvPicPr/>
          <p:nvPr/>
        </p:nvPicPr>
        <p:blipFill>
          <a:blip r:embed="rId2"/>
          <a:stretch/>
        </p:blipFill>
        <p:spPr>
          <a:xfrm>
            <a:off x="1396080" y="172440"/>
            <a:ext cx="884520" cy="884520"/>
          </a:xfrm>
          <a:prstGeom prst="rect">
            <a:avLst/>
          </a:prstGeom>
          <a:ln>
            <a:noFill/>
          </a:ln>
        </p:spPr>
      </p:pic>
      <p:pic>
        <p:nvPicPr>
          <p:cNvPr id="2" name="图片 1">
            <a:extLst>
              <a:ext uri="{FF2B5EF4-FFF2-40B4-BE49-F238E27FC236}">
                <a16:creationId xmlns:a16="http://schemas.microsoft.com/office/drawing/2014/main" xmlns="" id="{F1C1FF3F-7DFB-4C08-9ECA-69B07C1F2923}"/>
              </a:ext>
            </a:extLst>
          </p:cNvPr>
          <p:cNvPicPr>
            <a:picLocks noChangeAspect="1"/>
          </p:cNvPicPr>
          <p:nvPr/>
        </p:nvPicPr>
        <p:blipFill>
          <a:blip r:embed="rId3"/>
          <a:stretch>
            <a:fillRect/>
          </a:stretch>
        </p:blipFill>
        <p:spPr>
          <a:xfrm>
            <a:off x="1360265" y="1075008"/>
            <a:ext cx="6351117" cy="3990287"/>
          </a:xfrm>
          <a:prstGeom prst="rect">
            <a:avLst/>
          </a:prstGeom>
        </p:spPr>
      </p:pic>
      <p:sp>
        <p:nvSpPr>
          <p:cNvPr id="467" name="CustomShape 3"/>
          <p:cNvSpPr/>
          <p:nvPr/>
        </p:nvSpPr>
        <p:spPr>
          <a:xfrm>
            <a:off x="1432618" y="2965301"/>
            <a:ext cx="1260000" cy="514800"/>
          </a:xfrm>
          <a:prstGeom prst="wedgeRectCallout">
            <a:avLst>
              <a:gd name="adj1" fmla="val 76076"/>
              <a:gd name="adj2" fmla="val 90560"/>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1000" spc="-1" dirty="0">
                <a:solidFill>
                  <a:srgbClr val="0D0D0D"/>
                </a:solidFill>
                <a:uFill>
                  <a:solidFill>
                    <a:srgbClr val="FFFFFF"/>
                  </a:solidFill>
                </a:uFill>
                <a:latin typeface="微软雅黑" panose="020B0503020204020204" pitchFamily="34" charset="-122"/>
                <a:ea typeface="微软雅黑" panose="020B0503020204020204" pitchFamily="34" charset="-122"/>
              </a:rPr>
              <a:t>单击此图标来标注休假状态</a:t>
            </a:r>
            <a:endParaRPr 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470" name="Picture 12"/>
          <p:cNvPicPr/>
          <p:nvPr/>
        </p:nvPicPr>
        <p:blipFill>
          <a:blip r:embed="rId2"/>
          <a:stretch/>
        </p:blipFill>
        <p:spPr>
          <a:xfrm>
            <a:off x="1396080" y="172440"/>
            <a:ext cx="884520" cy="884520"/>
          </a:xfrm>
          <a:prstGeom prst="rect">
            <a:avLst/>
          </a:prstGeom>
          <a:ln>
            <a:noFill/>
          </a:ln>
        </p:spPr>
      </p:pic>
      <p:pic>
        <p:nvPicPr>
          <p:cNvPr id="2" name="图片 1">
            <a:extLst>
              <a:ext uri="{FF2B5EF4-FFF2-40B4-BE49-F238E27FC236}">
                <a16:creationId xmlns:a16="http://schemas.microsoft.com/office/drawing/2014/main" xmlns="" id="{70878FF7-9B2A-4050-AFDD-D95800E0B810}"/>
              </a:ext>
            </a:extLst>
          </p:cNvPr>
          <p:cNvPicPr>
            <a:picLocks noChangeAspect="1"/>
          </p:cNvPicPr>
          <p:nvPr/>
        </p:nvPicPr>
        <p:blipFill rotWithShape="1">
          <a:blip r:embed="rId3"/>
          <a:srcRect b="6831"/>
          <a:stretch/>
        </p:blipFill>
        <p:spPr>
          <a:xfrm>
            <a:off x="1269360" y="1229400"/>
            <a:ext cx="6475380" cy="3610215"/>
          </a:xfrm>
          <a:prstGeom prst="rect">
            <a:avLst/>
          </a:prstGeom>
        </p:spPr>
      </p:pic>
      <p:sp>
        <p:nvSpPr>
          <p:cNvPr id="471" name="CustomShape 2"/>
          <p:cNvSpPr/>
          <p:nvPr/>
        </p:nvSpPr>
        <p:spPr>
          <a:xfrm>
            <a:off x="1416051" y="3002334"/>
            <a:ext cx="1260000" cy="514800"/>
          </a:xfrm>
          <a:prstGeom prst="wedgeRectCallout">
            <a:avLst>
              <a:gd name="adj1" fmla="val 43001"/>
              <a:gd name="adj2" fmla="val 76823"/>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1000" spc="-1" dirty="0">
                <a:solidFill>
                  <a:srgbClr val="0D0D0D"/>
                </a:solidFill>
                <a:uFill>
                  <a:solidFill>
                    <a:srgbClr val="FFFFFF"/>
                  </a:solidFill>
                </a:uFill>
                <a:latin typeface="微软雅黑" panose="020B0503020204020204" pitchFamily="34" charset="-122"/>
                <a:ea typeface="微软雅黑" panose="020B0503020204020204" pitchFamily="34" charset="-122"/>
              </a:rPr>
              <a:t>点击此图标来设置后备技术员</a:t>
            </a:r>
            <a:endParaRPr 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
        <p:nvSpPr>
          <p:cNvPr id="474" name="CustomShape 4"/>
          <p:cNvSpPr/>
          <p:nvPr/>
        </p:nvSpPr>
        <p:spPr>
          <a:xfrm>
            <a:off x="2898189" y="2845668"/>
            <a:ext cx="1260000" cy="514800"/>
          </a:xfrm>
          <a:prstGeom prst="wedgeRectCallout">
            <a:avLst>
              <a:gd name="adj1" fmla="val 69654"/>
              <a:gd name="adj2" fmla="val 29740"/>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技术员休假时被分配的工单有</a:t>
            </a:r>
            <a:r>
              <a:rPr lang="en-US" altLang="zh-CN"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3</a:t>
            </a:r>
            <a:r>
              <a:rPr lang="zh-CN" altLang="en-US" sz="1000" spc="-1" dirty="0">
                <a:solidFill>
                  <a:srgbClr val="0D0D0D"/>
                </a:solidFill>
                <a:uFill>
                  <a:solidFill>
                    <a:srgbClr val="FFFFFF"/>
                  </a:solidFill>
                </a:uFill>
                <a:latin typeface="微软雅黑" panose="020B0503020204020204" pitchFamily="34" charset="-122"/>
                <a:ea typeface="微软雅黑" panose="020B0503020204020204" pitchFamily="34" charset="-122"/>
              </a:rPr>
              <a:t>种处理方式</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75" name="CustomShape 5"/>
          <p:cNvSpPr/>
          <p:nvPr/>
        </p:nvSpPr>
        <p:spPr>
          <a:xfrm>
            <a:off x="2735280" y="385920"/>
            <a:ext cx="617184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设置后备技术员</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关键字：后备技术员</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Scott</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为自己设置了后备技术员</a:t>
            </a:r>
            <a:r>
              <a:rPr lang="en-US" altLang="zh-CN"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Jason</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以确保自己休假时被分配的工单有责任人处理</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xmlns="" id="{7CE181A0-292C-4352-A6E2-B1C7ECB0FCAE}"/>
              </a:ext>
            </a:extLst>
          </p:cNvPr>
          <p:cNvPicPr>
            <a:picLocks noChangeAspect="1"/>
          </p:cNvPicPr>
          <p:nvPr/>
        </p:nvPicPr>
        <p:blipFill>
          <a:blip r:embed="rId4"/>
          <a:stretch>
            <a:fillRect/>
          </a:stretch>
        </p:blipFill>
        <p:spPr>
          <a:xfrm>
            <a:off x="4446890" y="2583416"/>
            <a:ext cx="2859468" cy="210759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2" name="图片 1">
            <a:extLst>
              <a:ext uri="{FF2B5EF4-FFF2-40B4-BE49-F238E27FC236}">
                <a16:creationId xmlns:a16="http://schemas.microsoft.com/office/drawing/2014/main" xmlns="" id="{C27A2025-0ED8-4EB0-8AEB-FE00BA2B6E38}"/>
              </a:ext>
            </a:extLst>
          </p:cNvPr>
          <p:cNvPicPr>
            <a:picLocks noChangeAspect="1"/>
          </p:cNvPicPr>
          <p:nvPr/>
        </p:nvPicPr>
        <p:blipFill>
          <a:blip r:embed="rId3"/>
          <a:stretch>
            <a:fillRect/>
          </a:stretch>
        </p:blipFill>
        <p:spPr>
          <a:xfrm>
            <a:off x="528403" y="1022296"/>
            <a:ext cx="8087193" cy="4035884"/>
          </a:xfrm>
          <a:prstGeom prst="rect">
            <a:avLst/>
          </a:prstGeom>
        </p:spPr>
      </p:pic>
      <p:pic>
        <p:nvPicPr>
          <p:cNvPr id="479" name="Picture 8"/>
          <p:cNvPicPr/>
          <p:nvPr/>
        </p:nvPicPr>
        <p:blipFill>
          <a:blip r:embed="rId4"/>
          <a:stretch/>
        </p:blipFill>
        <p:spPr>
          <a:xfrm>
            <a:off x="1254960" y="85320"/>
            <a:ext cx="884160" cy="884160"/>
          </a:xfrm>
          <a:prstGeom prst="rect">
            <a:avLst/>
          </a:prstGeom>
          <a:ln>
            <a:noFill/>
          </a:ln>
        </p:spPr>
      </p:pic>
      <p:sp>
        <p:nvSpPr>
          <p:cNvPr id="480" name="CustomShape 2"/>
          <p:cNvSpPr/>
          <p:nvPr/>
        </p:nvSpPr>
        <p:spPr>
          <a:xfrm>
            <a:off x="2735280" y="135360"/>
            <a:ext cx="6321240" cy="6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通知终端用户</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关键字：公告及用户组</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使用</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中的公告来通知终端用户。她将公告发布到使用</a:t>
            </a:r>
            <a:r>
              <a:rPr lang="en-US" altLang="zh-CN" sz="10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EzeeBill</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系统的用户组中</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xmlns="" id="{B6228B9D-BC88-4067-ABC1-B1494D1A9DBF}"/>
              </a:ext>
            </a:extLst>
          </p:cNvPr>
          <p:cNvPicPr>
            <a:picLocks noChangeAspect="1"/>
          </p:cNvPicPr>
          <p:nvPr/>
        </p:nvPicPr>
        <p:blipFill>
          <a:blip r:embed="rId5"/>
          <a:stretch>
            <a:fillRect/>
          </a:stretch>
        </p:blipFill>
        <p:spPr>
          <a:xfrm>
            <a:off x="3221817" y="1384381"/>
            <a:ext cx="3277842" cy="3435938"/>
          </a:xfrm>
          <a:prstGeom prst="rect">
            <a:avLst/>
          </a:prstGeom>
          <a:ln>
            <a:noFill/>
          </a:ln>
          <a:effectLst>
            <a:outerShdw blurRad="190500" algn="tl" rotWithShape="0">
              <a:srgbClr val="000000">
                <a:alpha val="70000"/>
              </a:srgbClr>
            </a:outerShdw>
          </a:effectLst>
        </p:spPr>
      </p:pic>
      <p:sp>
        <p:nvSpPr>
          <p:cNvPr id="483" name="CustomShape 5"/>
          <p:cNvSpPr/>
          <p:nvPr/>
        </p:nvSpPr>
        <p:spPr>
          <a:xfrm>
            <a:off x="5082977" y="3266561"/>
            <a:ext cx="1278254" cy="475200"/>
          </a:xfrm>
          <a:prstGeom prst="wedgeRectCallout">
            <a:avLst>
              <a:gd name="adj1" fmla="val -43455"/>
              <a:gd name="adj2" fmla="val 83036"/>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1000" spc="-1" dirty="0">
                <a:solidFill>
                  <a:srgbClr val="0D0D0D"/>
                </a:solidFill>
                <a:uFill>
                  <a:solidFill>
                    <a:srgbClr val="FFFFFF"/>
                  </a:solidFill>
                </a:uFill>
                <a:latin typeface="微软雅黑" panose="020B0503020204020204" pitchFamily="34" charset="-122"/>
                <a:ea typeface="微软雅黑" panose="020B0503020204020204" pitchFamily="34" charset="-122"/>
              </a:rPr>
              <a:t>发布公告到相关的用户组</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2" name="图片 1">
            <a:extLst>
              <a:ext uri="{FF2B5EF4-FFF2-40B4-BE49-F238E27FC236}">
                <a16:creationId xmlns:a16="http://schemas.microsoft.com/office/drawing/2014/main" xmlns="" id="{DD66F3D9-D54B-4DC7-8B07-CB3C76038040}"/>
              </a:ext>
            </a:extLst>
          </p:cNvPr>
          <p:cNvPicPr>
            <a:picLocks noChangeAspect="1"/>
          </p:cNvPicPr>
          <p:nvPr/>
        </p:nvPicPr>
        <p:blipFill>
          <a:blip r:embed="rId2"/>
          <a:stretch>
            <a:fillRect/>
          </a:stretch>
        </p:blipFill>
        <p:spPr>
          <a:xfrm>
            <a:off x="816964" y="970523"/>
            <a:ext cx="8333518" cy="4172978"/>
          </a:xfrm>
          <a:prstGeom prst="rect">
            <a:avLst/>
          </a:prstGeom>
        </p:spPr>
      </p:pic>
      <p:sp>
        <p:nvSpPr>
          <p:cNvPr id="487" name="CustomShape 2"/>
          <p:cNvSpPr/>
          <p:nvPr/>
        </p:nvSpPr>
        <p:spPr>
          <a:xfrm>
            <a:off x="2725920" y="227580"/>
            <a:ext cx="627444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搜索关键字添加解决方案</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关键字：知识库</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Jason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和</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Adam</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使用关键字搜索功能，从知识库中快速定位解决方案来处理工单</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489" name="Picture 9"/>
          <p:cNvPicPr/>
          <p:nvPr/>
        </p:nvPicPr>
        <p:blipFill>
          <a:blip r:embed="rId3"/>
          <a:stretch/>
        </p:blipFill>
        <p:spPr>
          <a:xfrm>
            <a:off x="1679760" y="214920"/>
            <a:ext cx="718920" cy="718920"/>
          </a:xfrm>
          <a:prstGeom prst="rect">
            <a:avLst/>
          </a:prstGeom>
          <a:ln>
            <a:noFill/>
          </a:ln>
        </p:spPr>
      </p:pic>
      <p:pic>
        <p:nvPicPr>
          <p:cNvPr id="490" name="Picture 10"/>
          <p:cNvPicPr/>
          <p:nvPr/>
        </p:nvPicPr>
        <p:blipFill>
          <a:blip r:embed="rId4"/>
          <a:stretch/>
        </p:blipFill>
        <p:spPr>
          <a:xfrm>
            <a:off x="1152000" y="214920"/>
            <a:ext cx="718920" cy="718920"/>
          </a:xfrm>
          <a:prstGeom prst="rect">
            <a:avLst/>
          </a:prstGeom>
          <a:ln>
            <a:noFill/>
          </a:ln>
        </p:spPr>
      </p:pic>
      <p:pic>
        <p:nvPicPr>
          <p:cNvPr id="3" name="图片 2">
            <a:extLst>
              <a:ext uri="{FF2B5EF4-FFF2-40B4-BE49-F238E27FC236}">
                <a16:creationId xmlns:a16="http://schemas.microsoft.com/office/drawing/2014/main" xmlns="" id="{9467EF0D-BAE2-4369-AF96-B6D1342447D8}"/>
              </a:ext>
            </a:extLst>
          </p:cNvPr>
          <p:cNvPicPr>
            <a:picLocks noChangeAspect="1"/>
          </p:cNvPicPr>
          <p:nvPr/>
        </p:nvPicPr>
        <p:blipFill>
          <a:blip r:embed="rId5"/>
          <a:stretch>
            <a:fillRect/>
          </a:stretch>
        </p:blipFill>
        <p:spPr>
          <a:xfrm>
            <a:off x="1399612" y="2426846"/>
            <a:ext cx="7168222" cy="1667028"/>
          </a:xfrm>
          <a:prstGeom prst="rect">
            <a:avLst/>
          </a:prstGeom>
          <a:ln>
            <a:noFill/>
          </a:ln>
          <a:effectLst>
            <a:outerShdw blurRad="190500" algn="tl" rotWithShape="0">
              <a:srgbClr val="000000">
                <a:alpha val="70000"/>
              </a:srgbClr>
            </a:outerShdw>
          </a:effectLst>
        </p:spPr>
      </p:pic>
      <p:sp>
        <p:nvSpPr>
          <p:cNvPr id="491" name="CustomShape 4"/>
          <p:cNvSpPr/>
          <p:nvPr/>
        </p:nvSpPr>
        <p:spPr>
          <a:xfrm>
            <a:off x="4122295" y="3241140"/>
            <a:ext cx="1509120" cy="518040"/>
          </a:xfrm>
          <a:prstGeom prst="wedgeRectCallout">
            <a:avLst>
              <a:gd name="adj1" fmla="val -60738"/>
              <a:gd name="adj2" fmla="val 39921"/>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Catrin </a:t>
            </a: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选取了解决方案然后复制此方案到工单并推送给请求人</a:t>
            </a:r>
            <a:endParaRPr lang="en-US" altLang="zh-CN"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
        <p:nvSpPr>
          <p:cNvPr id="488" name="CustomShape 3"/>
          <p:cNvSpPr/>
          <p:nvPr/>
        </p:nvSpPr>
        <p:spPr>
          <a:xfrm>
            <a:off x="3113873" y="3777521"/>
            <a:ext cx="1008422" cy="209863"/>
          </a:xfrm>
          <a:prstGeom prst="frame">
            <a:avLst>
              <a:gd name="adj1" fmla="val 6874"/>
            </a:avLst>
          </a:prstGeom>
          <a:solidFill>
            <a:schemeClr val="tx1">
              <a:lumMod val="65000"/>
              <a:lumOff val="35000"/>
            </a:schemeClr>
          </a:solidFill>
          <a:ln>
            <a:solidFill>
              <a:srgbClr val="FF00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3">
            <a:extLst>
              <a:ext uri="{FF2B5EF4-FFF2-40B4-BE49-F238E27FC236}">
                <a16:creationId xmlns:a16="http://schemas.microsoft.com/office/drawing/2014/main" xmlns="" id="{B1AEC128-F4D9-41AA-BAA9-CD4B465ED326}"/>
              </a:ext>
            </a:extLst>
          </p:cNvPr>
          <p:cNvSpPr/>
          <p:nvPr/>
        </p:nvSpPr>
        <p:spPr>
          <a:xfrm>
            <a:off x="5814060" y="3206819"/>
            <a:ext cx="881354" cy="176462"/>
          </a:xfrm>
          <a:prstGeom prst="frame">
            <a:avLst>
              <a:gd name="adj1" fmla="val 6874"/>
            </a:avLst>
          </a:prstGeom>
          <a:solidFill>
            <a:schemeClr val="tx1">
              <a:lumMod val="65000"/>
              <a:lumOff val="35000"/>
            </a:schemeClr>
          </a:solidFill>
          <a:ln>
            <a:solidFill>
              <a:srgbClr val="FF0000"/>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494" name="Picture 8"/>
          <p:cNvPicPr/>
          <p:nvPr/>
        </p:nvPicPr>
        <p:blipFill>
          <a:blip r:embed="rId2"/>
          <a:stretch/>
        </p:blipFill>
        <p:spPr>
          <a:xfrm>
            <a:off x="1254960" y="85320"/>
            <a:ext cx="884160" cy="884160"/>
          </a:xfrm>
          <a:prstGeom prst="rect">
            <a:avLst/>
          </a:prstGeom>
          <a:ln>
            <a:noFill/>
          </a:ln>
        </p:spPr>
      </p:pic>
      <p:sp>
        <p:nvSpPr>
          <p:cNvPr id="495" name="CustomShape 2"/>
          <p:cNvSpPr/>
          <p:nvPr/>
        </p:nvSpPr>
        <p:spPr>
          <a:xfrm>
            <a:off x="2651400" y="153780"/>
            <a:ext cx="6274440" cy="66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事件发生的根本原因</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关键字：新建问题</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Cartin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不想每次都像救火队员一样处理此类频发事件</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。她在工单内发起一个问题以便找到故障频发生的根本原因，从根本上杜绝频发故障的发生。</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xmlns="" id="{9FCF2F64-D03A-4556-AA25-E978BD27ED3C}"/>
              </a:ext>
            </a:extLst>
          </p:cNvPr>
          <p:cNvPicPr>
            <a:picLocks noChangeAspect="1"/>
          </p:cNvPicPr>
          <p:nvPr/>
        </p:nvPicPr>
        <p:blipFill>
          <a:blip r:embed="rId3"/>
          <a:stretch>
            <a:fillRect/>
          </a:stretch>
        </p:blipFill>
        <p:spPr>
          <a:xfrm>
            <a:off x="805914" y="1062653"/>
            <a:ext cx="7571183" cy="4082986"/>
          </a:xfrm>
          <a:prstGeom prst="rect">
            <a:avLst/>
          </a:prstGeom>
        </p:spPr>
      </p:pic>
      <p:sp>
        <p:nvSpPr>
          <p:cNvPr id="497" name="CustomShape 4"/>
          <p:cNvSpPr/>
          <p:nvPr/>
        </p:nvSpPr>
        <p:spPr>
          <a:xfrm>
            <a:off x="6650999" y="2385567"/>
            <a:ext cx="1509120" cy="518040"/>
          </a:xfrm>
          <a:prstGeom prst="wedgeRectCallout">
            <a:avLst>
              <a:gd name="adj1" fmla="val -63718"/>
              <a:gd name="adj2" fmla="val 39921"/>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在事件中直接生成问题</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xmlns="" id="{ADBC0E1C-7765-4B5C-9A79-3660F59B6764}"/>
              </a:ext>
            </a:extLst>
          </p:cNvPr>
          <p:cNvPicPr>
            <a:picLocks noChangeAspect="1"/>
          </p:cNvPicPr>
          <p:nvPr/>
        </p:nvPicPr>
        <p:blipFill>
          <a:blip r:embed="rId4"/>
          <a:stretch>
            <a:fillRect/>
          </a:stretch>
        </p:blipFill>
        <p:spPr>
          <a:xfrm>
            <a:off x="1500023" y="1522220"/>
            <a:ext cx="4916276" cy="353596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502" name="Picture 8"/>
          <p:cNvPicPr/>
          <p:nvPr/>
        </p:nvPicPr>
        <p:blipFill>
          <a:blip r:embed="rId3"/>
          <a:stretch/>
        </p:blipFill>
        <p:spPr>
          <a:xfrm>
            <a:off x="1254960" y="85320"/>
            <a:ext cx="884160" cy="884160"/>
          </a:xfrm>
          <a:prstGeom prst="rect">
            <a:avLst/>
          </a:prstGeom>
          <a:ln>
            <a:noFill/>
          </a:ln>
        </p:spPr>
      </p:pic>
      <p:sp>
        <p:nvSpPr>
          <p:cNvPr id="503" name="CustomShape 2"/>
          <p:cNvSpPr/>
          <p:nvPr/>
        </p:nvSpPr>
        <p:spPr>
          <a:xfrm>
            <a:off x="2735280" y="385920"/>
            <a:ext cx="627444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关联事件</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关键字：将所有相关事件关联到同一个问题</a:t>
            </a:r>
            <a:endParaRPr lang="en-US" altLang="zh-CN"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将所有相关事件与她刚刚创建的问题进行了关联</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04" name="CustomShape 3"/>
          <p:cNvSpPr/>
          <p:nvPr/>
        </p:nvSpPr>
        <p:spPr>
          <a:xfrm>
            <a:off x="2142000" y="2533320"/>
            <a:ext cx="664200" cy="247320"/>
          </a:xfrm>
          <a:prstGeom prst="frame">
            <a:avLst>
              <a:gd name="adj1" fmla="val 6874"/>
            </a:avLst>
          </a:prstGeom>
          <a:solidFill>
            <a:schemeClr val="tx1">
              <a:lumMod val="65000"/>
              <a:lumOff val="35000"/>
            </a:schemeClr>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图片 1">
            <a:extLst>
              <a:ext uri="{FF2B5EF4-FFF2-40B4-BE49-F238E27FC236}">
                <a16:creationId xmlns:a16="http://schemas.microsoft.com/office/drawing/2014/main" xmlns="" id="{DA60CAB4-CDE0-41F5-BAE9-917FB1B4DB9D}"/>
              </a:ext>
            </a:extLst>
          </p:cNvPr>
          <p:cNvPicPr>
            <a:picLocks noChangeAspect="1"/>
          </p:cNvPicPr>
          <p:nvPr/>
        </p:nvPicPr>
        <p:blipFill>
          <a:blip r:embed="rId4"/>
          <a:stretch>
            <a:fillRect/>
          </a:stretch>
        </p:blipFill>
        <p:spPr>
          <a:xfrm>
            <a:off x="338710" y="1501061"/>
            <a:ext cx="8640145" cy="2799719"/>
          </a:xfrm>
          <a:prstGeom prst="rect">
            <a:avLst/>
          </a:prstGeom>
        </p:spPr>
      </p:pic>
      <p:sp>
        <p:nvSpPr>
          <p:cNvPr id="505" name="CustomShape 4"/>
          <p:cNvSpPr/>
          <p:nvPr/>
        </p:nvSpPr>
        <p:spPr>
          <a:xfrm>
            <a:off x="7074138" y="3408731"/>
            <a:ext cx="1132602" cy="518040"/>
          </a:xfrm>
          <a:prstGeom prst="wedgeRectCallout">
            <a:avLst>
              <a:gd name="adj1" fmla="val -63718"/>
              <a:gd name="adj2" fmla="val 39921"/>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将所有相关工单与问题关联</a:t>
            </a:r>
            <a:r>
              <a:rPr 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7B09564E-8FEA-48BD-87BC-B2CF5AB3A7A4}"/>
              </a:ext>
            </a:extLst>
          </p:cNvPr>
          <p:cNvPicPr>
            <a:picLocks noChangeAspect="1"/>
          </p:cNvPicPr>
          <p:nvPr/>
        </p:nvPicPr>
        <p:blipFill>
          <a:blip r:embed="rId5"/>
          <a:stretch>
            <a:fillRect/>
          </a:stretch>
        </p:blipFill>
        <p:spPr>
          <a:xfrm>
            <a:off x="1153395" y="3530726"/>
            <a:ext cx="5680129" cy="1226854"/>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0" y="0"/>
            <a:ext cx="2538720" cy="515160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508" name="Picture 8"/>
          <p:cNvPicPr/>
          <p:nvPr/>
        </p:nvPicPr>
        <p:blipFill>
          <a:blip r:embed="rId2"/>
          <a:stretch/>
        </p:blipFill>
        <p:spPr>
          <a:xfrm>
            <a:off x="1254960" y="85320"/>
            <a:ext cx="884160" cy="884160"/>
          </a:xfrm>
          <a:prstGeom prst="rect">
            <a:avLst/>
          </a:prstGeom>
          <a:ln>
            <a:noFill/>
          </a:ln>
        </p:spPr>
      </p:pic>
      <p:sp>
        <p:nvSpPr>
          <p:cNvPr id="509" name="CustomShape 2"/>
          <p:cNvSpPr/>
          <p:nvPr/>
        </p:nvSpPr>
        <p:spPr>
          <a:xfrm>
            <a:off x="2735280" y="385920"/>
            <a:ext cx="6274440" cy="48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一键关闭所有关联的事件</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 问题的关闭规则</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最后，</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设置了问题的关闭规则设置当问题关闭的同时关闭所有关联的事件工单</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xmlns="" id="{D86449D6-4113-457C-8F9F-094AAD9DE681}"/>
              </a:ext>
            </a:extLst>
          </p:cNvPr>
          <p:cNvPicPr>
            <a:picLocks noChangeAspect="1"/>
          </p:cNvPicPr>
          <p:nvPr/>
        </p:nvPicPr>
        <p:blipFill>
          <a:blip r:embed="rId3"/>
          <a:stretch>
            <a:fillRect/>
          </a:stretch>
        </p:blipFill>
        <p:spPr>
          <a:xfrm>
            <a:off x="387457" y="1260900"/>
            <a:ext cx="8369085" cy="3592616"/>
          </a:xfrm>
          <a:prstGeom prst="rect">
            <a:avLst/>
          </a:prstGeom>
        </p:spPr>
      </p:pic>
      <p:sp>
        <p:nvSpPr>
          <p:cNvPr id="511" name="CustomShape 4"/>
          <p:cNvSpPr/>
          <p:nvPr/>
        </p:nvSpPr>
        <p:spPr>
          <a:xfrm>
            <a:off x="2957580" y="3361740"/>
            <a:ext cx="1614420" cy="711360"/>
          </a:xfrm>
          <a:prstGeom prst="wedgeRectCallout">
            <a:avLst>
              <a:gd name="adj1" fmla="val -67757"/>
              <a:gd name="adj2" fmla="val -36133"/>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设置相应的问题关闭规则，实现当问题关闭时自动关闭所有关联的事件</a:t>
            </a:r>
            <a:endParaRPr lang="en-US" sz="10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049527" y="2025180"/>
            <a:ext cx="4122360" cy="33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1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帮助台</a:t>
            </a:r>
            <a:r>
              <a:rPr lang="zh-CN" altLang="en-US" sz="16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的</a:t>
            </a:r>
            <a:r>
              <a:rPr lang="zh-CN" altLang="en-US" sz="1600" spc="-1" dirty="0">
                <a:solidFill>
                  <a:srgbClr val="000000"/>
                </a:solidFill>
                <a:uFill>
                  <a:solidFill>
                    <a:srgbClr val="FFFFFF"/>
                  </a:solidFill>
                </a:uFill>
                <a:latin typeface="微软雅黑" panose="020B0503020204020204" pitchFamily="34" charset="-122"/>
                <a:ea typeface="微软雅黑" panose="020B0503020204020204" pitchFamily="34" charset="-122"/>
              </a:rPr>
              <a:t>支柱</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291" name="CustomShape 2"/>
          <p:cNvSpPr/>
          <p:nvPr/>
        </p:nvSpPr>
        <p:spPr>
          <a:xfrm>
            <a:off x="909000" y="2464920"/>
            <a:ext cx="614844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292" name="Picture 1"/>
          <p:cNvPicPr/>
          <p:nvPr/>
        </p:nvPicPr>
        <p:blipFill>
          <a:blip r:embed="rId2"/>
          <a:srcRect b="13977"/>
          <a:stretch/>
        </p:blipFill>
        <p:spPr>
          <a:xfrm>
            <a:off x="1064880" y="3316680"/>
            <a:ext cx="843120" cy="725040"/>
          </a:xfrm>
          <a:prstGeom prst="rect">
            <a:avLst/>
          </a:prstGeom>
          <a:ln>
            <a:noFill/>
          </a:ln>
        </p:spPr>
      </p:pic>
      <p:sp>
        <p:nvSpPr>
          <p:cNvPr id="293" name="CustomShape 3"/>
          <p:cNvSpPr/>
          <p:nvPr/>
        </p:nvSpPr>
        <p:spPr>
          <a:xfrm>
            <a:off x="1049527" y="2464920"/>
            <a:ext cx="806472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altLang="zh-CN" sz="2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2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中的重大事件管理</a:t>
            </a:r>
            <a:r>
              <a:rPr lang="en-US" sz="2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p>
        </p:txBody>
      </p:sp>
      <p:pic>
        <p:nvPicPr>
          <p:cNvPr id="294" name="图片 293"/>
          <p:cNvPicPr/>
          <p:nvPr/>
        </p:nvPicPr>
        <p:blipFill>
          <a:blip r:embed="rId3"/>
          <a:stretch/>
        </p:blipFill>
        <p:spPr>
          <a:xfrm>
            <a:off x="7826040" y="4773240"/>
            <a:ext cx="1042920" cy="242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CustomShape 1"/>
          <p:cNvSpPr/>
          <p:nvPr/>
        </p:nvSpPr>
        <p:spPr>
          <a:xfrm>
            <a:off x="1737000" y="631620"/>
            <a:ext cx="4959541" cy="687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zh-CN" altLang="en-US" sz="20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应用</a:t>
            </a:r>
            <a:r>
              <a:rPr lang="en-US" sz="20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20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所带</a:t>
            </a:r>
            <a:r>
              <a:rPr lang="zh-CN" altLang="en-US" sz="20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来</a:t>
            </a:r>
            <a:endParaRPr lang="en-US" altLang="zh-CN" sz="20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200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的优秀体</a:t>
            </a:r>
            <a:r>
              <a:rPr lang="zh-CN" altLang="en-US" sz="20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验</a:t>
            </a:r>
            <a:endParaRPr lang="en-US" sz="20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13" name="Picture 84"/>
          <p:cNvPicPr/>
          <p:nvPr/>
        </p:nvPicPr>
        <p:blipFill>
          <a:blip r:embed="rId3"/>
          <a:srcRect b="13977"/>
          <a:stretch/>
        </p:blipFill>
        <p:spPr>
          <a:xfrm>
            <a:off x="962640" y="605520"/>
            <a:ext cx="820440" cy="705600"/>
          </a:xfrm>
          <a:prstGeom prst="rect">
            <a:avLst/>
          </a:prstGeom>
          <a:ln>
            <a:noFill/>
          </a:ln>
        </p:spPr>
      </p:pic>
      <p:sp>
        <p:nvSpPr>
          <p:cNvPr id="514" name="CustomShape 2"/>
          <p:cNvSpPr/>
          <p:nvPr/>
        </p:nvSpPr>
        <p:spPr>
          <a:xfrm rot="1716600">
            <a:off x="3364920" y="-1010520"/>
            <a:ext cx="2035800" cy="3407040"/>
          </a:xfrm>
          <a:custGeom>
            <a:avLst/>
            <a:gdLst/>
            <a:ahLst/>
            <a:cxnLst/>
            <a:rect l="l" t="t" r="r" b="b"/>
            <a:pathLst>
              <a:path w="2338082" h="3408047">
                <a:moveTo>
                  <a:pt x="0" y="1294261"/>
                </a:moveTo>
                <a:lnTo>
                  <a:pt x="2338082" y="0"/>
                </a:lnTo>
                <a:lnTo>
                  <a:pt x="1521988" y="3408047"/>
                </a:lnTo>
                <a:lnTo>
                  <a:pt x="114686" y="3408047"/>
                </a:lnTo>
                <a:lnTo>
                  <a:pt x="0" y="1294261"/>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zh-CN" altLang="en-US" dirty="0">
              <a:latin typeface="微软雅黑" panose="020B0503020204020204" pitchFamily="34" charset="-122"/>
              <a:ea typeface="微软雅黑" panose="020B0503020204020204" pitchFamily="34" charset="-122"/>
            </a:endParaRPr>
          </a:p>
        </p:txBody>
      </p:sp>
      <p:sp>
        <p:nvSpPr>
          <p:cNvPr id="515" name="CustomShape 3"/>
          <p:cNvSpPr/>
          <p:nvPr/>
        </p:nvSpPr>
        <p:spPr>
          <a:xfrm>
            <a:off x="1737000" y="2265120"/>
            <a:ext cx="1075320" cy="1075320"/>
          </a:xfrm>
          <a:custGeom>
            <a:avLst/>
            <a:gdLst/>
            <a:ahLst/>
            <a:cxnLst/>
            <a:rect l="l" t="t"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9FE1C3"/>
          </a:solidFill>
          <a:ln>
            <a:noFill/>
          </a:ln>
        </p:spPr>
        <p:style>
          <a:lnRef idx="0">
            <a:scrgbClr r="0" g="0" b="0"/>
          </a:lnRef>
          <a:fillRef idx="0">
            <a:scrgbClr r="0" g="0" b="0"/>
          </a:fillRef>
          <a:effectRef idx="0">
            <a:scrgbClr r="0" g="0" b="0"/>
          </a:effectRef>
          <a:fontRef idx="minor"/>
        </p:style>
      </p:sp>
      <p:sp>
        <p:nvSpPr>
          <p:cNvPr id="516" name="CustomShape 4"/>
          <p:cNvSpPr/>
          <p:nvPr/>
        </p:nvSpPr>
        <p:spPr>
          <a:xfrm>
            <a:off x="3904560" y="2199240"/>
            <a:ext cx="1075320" cy="1075320"/>
          </a:xfrm>
          <a:custGeom>
            <a:avLst/>
            <a:gdLst/>
            <a:ahLst/>
            <a:cxnLst/>
            <a:rect l="l" t="t"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9FE1C3"/>
          </a:solidFill>
          <a:ln>
            <a:noFill/>
          </a:ln>
        </p:spPr>
        <p:style>
          <a:lnRef idx="0">
            <a:scrgbClr r="0" g="0" b="0"/>
          </a:lnRef>
          <a:fillRef idx="0">
            <a:scrgbClr r="0" g="0" b="0"/>
          </a:fillRef>
          <a:effectRef idx="0">
            <a:scrgbClr r="0" g="0" b="0"/>
          </a:effectRef>
          <a:fontRef idx="minor"/>
        </p:style>
      </p:sp>
      <p:sp>
        <p:nvSpPr>
          <p:cNvPr id="517" name="CustomShape 5"/>
          <p:cNvSpPr/>
          <p:nvPr/>
        </p:nvSpPr>
        <p:spPr>
          <a:xfrm>
            <a:off x="7264800" y="3341160"/>
            <a:ext cx="1075320" cy="1075320"/>
          </a:xfrm>
          <a:custGeom>
            <a:avLst/>
            <a:gdLst/>
            <a:ahLst/>
            <a:cxnLst/>
            <a:rect l="l" t="t" r="r" b="b"/>
            <a:pathLst>
              <a:path w="344" h="344">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rgbClr val="9FE1C3"/>
          </a:solidFill>
          <a:ln>
            <a:noFill/>
          </a:ln>
        </p:spPr>
        <p:style>
          <a:lnRef idx="0">
            <a:scrgbClr r="0" g="0" b="0"/>
          </a:lnRef>
          <a:fillRef idx="0">
            <a:scrgbClr r="0" g="0" b="0"/>
          </a:fillRef>
          <a:effectRef idx="0">
            <a:scrgbClr r="0" g="0" b="0"/>
          </a:effectRef>
          <a:fontRef idx="minor"/>
        </p:style>
      </p:sp>
      <p:sp>
        <p:nvSpPr>
          <p:cNvPr id="518" name="CustomShape 6"/>
          <p:cNvSpPr/>
          <p:nvPr/>
        </p:nvSpPr>
        <p:spPr>
          <a:xfrm>
            <a:off x="443160" y="2739600"/>
            <a:ext cx="1549800" cy="1551600"/>
          </a:xfrm>
          <a:custGeom>
            <a:avLst/>
            <a:gdLst/>
            <a:ahLst/>
            <a:cxnLst/>
            <a:rect l="l" t="t" r="r" b="b"/>
            <a:pathLst>
              <a:path w="496" h="496">
                <a:moveTo>
                  <a:pt x="494" y="221"/>
                </a:moveTo>
                <a:cubicBezTo>
                  <a:pt x="493" y="214"/>
                  <a:pt x="485" y="208"/>
                  <a:pt x="478" y="208"/>
                </a:cubicBezTo>
                <a:cubicBezTo>
                  <a:pt x="456" y="208"/>
                  <a:pt x="435" y="195"/>
                  <a:pt x="427" y="174"/>
                </a:cubicBezTo>
                <a:cubicBezTo>
                  <a:pt x="418" y="153"/>
                  <a:pt x="424" y="129"/>
                  <a:pt x="441" y="113"/>
                </a:cubicBezTo>
                <a:cubicBezTo>
                  <a:pt x="446" y="108"/>
                  <a:pt x="447" y="100"/>
                  <a:pt x="442" y="94"/>
                </a:cubicBezTo>
                <a:cubicBezTo>
                  <a:pt x="431" y="80"/>
                  <a:pt x="418" y="66"/>
                  <a:pt x="403" y="55"/>
                </a:cubicBezTo>
                <a:cubicBezTo>
                  <a:pt x="397" y="50"/>
                  <a:pt x="389" y="51"/>
                  <a:pt x="384" y="56"/>
                </a:cubicBezTo>
                <a:cubicBezTo>
                  <a:pt x="369" y="73"/>
                  <a:pt x="343" y="79"/>
                  <a:pt x="322" y="70"/>
                </a:cubicBezTo>
                <a:cubicBezTo>
                  <a:pt x="301" y="61"/>
                  <a:pt x="288" y="40"/>
                  <a:pt x="289" y="16"/>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7"/>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7"/>
                  <a:pt x="55" y="383"/>
                </a:cubicBezTo>
                <a:cubicBezTo>
                  <a:pt x="50" y="388"/>
                  <a:pt x="49" y="396"/>
                  <a:pt x="54" y="402"/>
                </a:cubicBezTo>
                <a:cubicBezTo>
                  <a:pt x="65" y="416"/>
                  <a:pt x="78" y="430"/>
                  <a:pt x="93" y="441"/>
                </a:cubicBezTo>
                <a:cubicBezTo>
                  <a:pt x="99" y="446"/>
                  <a:pt x="107" y="445"/>
                  <a:pt x="112" y="440"/>
                </a:cubicBezTo>
                <a:cubicBezTo>
                  <a:pt x="127" y="423"/>
                  <a:pt x="153" y="417"/>
                  <a:pt x="173" y="426"/>
                </a:cubicBezTo>
                <a:cubicBezTo>
                  <a:pt x="195" y="435"/>
                  <a:pt x="208" y="456"/>
                  <a:pt x="207" y="480"/>
                </a:cubicBezTo>
                <a:cubicBezTo>
                  <a:pt x="207" y="487"/>
                  <a:pt x="212" y="493"/>
                  <a:pt x="219" y="494"/>
                </a:cubicBezTo>
                <a:cubicBezTo>
                  <a:pt x="229" y="495"/>
                  <a:pt x="238" y="496"/>
                  <a:pt x="248" y="496"/>
                </a:cubicBezTo>
                <a:cubicBezTo>
                  <a:pt x="257" y="496"/>
                  <a:pt x="266" y="495"/>
                  <a:pt x="275" y="494"/>
                </a:cubicBezTo>
                <a:cubicBezTo>
                  <a:pt x="282" y="493"/>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7"/>
                  <a:pt x="445" y="389"/>
                  <a:pt x="440" y="384"/>
                </a:cubicBezTo>
                <a:cubicBezTo>
                  <a:pt x="422" y="369"/>
                  <a:pt x="417" y="344"/>
                  <a:pt x="426" y="323"/>
                </a:cubicBezTo>
                <a:cubicBezTo>
                  <a:pt x="434" y="302"/>
                  <a:pt x="455" y="289"/>
                  <a:pt x="477" y="289"/>
                </a:cubicBezTo>
                <a:cubicBezTo>
                  <a:pt x="480" y="289"/>
                  <a:pt x="480" y="289"/>
                  <a:pt x="480" y="289"/>
                </a:cubicBezTo>
                <a:cubicBezTo>
                  <a:pt x="487" y="290"/>
                  <a:pt x="493" y="284"/>
                  <a:pt x="494" y="277"/>
                </a:cubicBezTo>
                <a:cubicBezTo>
                  <a:pt x="496" y="258"/>
                  <a:pt x="496" y="239"/>
                  <a:pt x="494" y="221"/>
                </a:cubicBezTo>
                <a:close/>
                <a:moveTo>
                  <a:pt x="248" y="331"/>
                </a:moveTo>
                <a:cubicBezTo>
                  <a:pt x="203" y="331"/>
                  <a:pt x="166" y="294"/>
                  <a:pt x="166" y="249"/>
                </a:cubicBezTo>
                <a:cubicBezTo>
                  <a:pt x="166" y="203"/>
                  <a:pt x="203" y="166"/>
                  <a:pt x="248" y="166"/>
                </a:cubicBezTo>
                <a:cubicBezTo>
                  <a:pt x="294" y="166"/>
                  <a:pt x="331" y="203"/>
                  <a:pt x="331" y="249"/>
                </a:cubicBezTo>
                <a:cubicBezTo>
                  <a:pt x="331" y="294"/>
                  <a:pt x="294" y="331"/>
                  <a:pt x="248" y="331"/>
                </a:cubicBezTo>
                <a:close/>
                <a:moveTo>
                  <a:pt x="248" y="331"/>
                </a:moveTo>
                <a:cubicBezTo>
                  <a:pt x="248" y="331"/>
                  <a:pt x="248" y="331"/>
                  <a:pt x="248" y="331"/>
                </a:cubicBezTo>
              </a:path>
            </a:pathLst>
          </a:custGeom>
          <a:solidFill>
            <a:srgbClr val="9FE1C3"/>
          </a:solidFill>
          <a:ln>
            <a:noFill/>
          </a:ln>
        </p:spPr>
        <p:style>
          <a:lnRef idx="0">
            <a:scrgbClr r="0" g="0" b="0"/>
          </a:lnRef>
          <a:fillRef idx="0">
            <a:scrgbClr r="0" g="0" b="0"/>
          </a:fillRef>
          <a:effectRef idx="0">
            <a:scrgbClr r="0" g="0" b="0"/>
          </a:effectRef>
          <a:fontRef idx="minor"/>
        </p:style>
      </p:sp>
      <p:sp>
        <p:nvSpPr>
          <p:cNvPr id="519" name="CustomShape 7"/>
          <p:cNvSpPr/>
          <p:nvPr/>
        </p:nvSpPr>
        <p:spPr>
          <a:xfrm>
            <a:off x="2532240" y="1321920"/>
            <a:ext cx="1548360" cy="1551600"/>
          </a:xfrm>
          <a:custGeom>
            <a:avLst/>
            <a:gdLst/>
            <a:ahLst/>
            <a:cxnLst/>
            <a:rect l="l" t="t" r="r" b="b"/>
            <a:pathLst>
              <a:path w="496" h="496">
                <a:moveTo>
                  <a:pt x="494" y="221"/>
                </a:moveTo>
                <a:cubicBezTo>
                  <a:pt x="493" y="214"/>
                  <a:pt x="485" y="209"/>
                  <a:pt x="478" y="209"/>
                </a:cubicBezTo>
                <a:cubicBezTo>
                  <a:pt x="455" y="209"/>
                  <a:pt x="435" y="195"/>
                  <a:pt x="427" y="175"/>
                </a:cubicBezTo>
                <a:cubicBezTo>
                  <a:pt x="418" y="154"/>
                  <a:pt x="424" y="129"/>
                  <a:pt x="441" y="113"/>
                </a:cubicBezTo>
                <a:cubicBezTo>
                  <a:pt x="446" y="109"/>
                  <a:pt x="447" y="100"/>
                  <a:pt x="442" y="95"/>
                </a:cubicBezTo>
                <a:cubicBezTo>
                  <a:pt x="431" y="80"/>
                  <a:pt x="417" y="67"/>
                  <a:pt x="403" y="55"/>
                </a:cubicBezTo>
                <a:cubicBezTo>
                  <a:pt x="397" y="51"/>
                  <a:pt x="389" y="51"/>
                  <a:pt x="384" y="57"/>
                </a:cubicBezTo>
                <a:cubicBezTo>
                  <a:pt x="369" y="73"/>
                  <a:pt x="343" y="79"/>
                  <a:pt x="322" y="71"/>
                </a:cubicBezTo>
                <a:cubicBezTo>
                  <a:pt x="301" y="62"/>
                  <a:pt x="288" y="40"/>
                  <a:pt x="289" y="17"/>
                </a:cubicBezTo>
                <a:cubicBezTo>
                  <a:pt x="289" y="9"/>
                  <a:pt x="284" y="3"/>
                  <a:pt x="277" y="2"/>
                </a:cubicBezTo>
                <a:cubicBezTo>
                  <a:pt x="258" y="0"/>
                  <a:pt x="240" y="0"/>
                  <a:pt x="221" y="2"/>
                </a:cubicBezTo>
                <a:cubicBezTo>
                  <a:pt x="214" y="3"/>
                  <a:pt x="208" y="9"/>
                  <a:pt x="209" y="16"/>
                </a:cubicBezTo>
                <a:cubicBezTo>
                  <a:pt x="210" y="39"/>
                  <a:pt x="196" y="60"/>
                  <a:pt x="175" y="69"/>
                </a:cubicBezTo>
                <a:cubicBezTo>
                  <a:pt x="155" y="77"/>
                  <a:pt x="128" y="71"/>
                  <a:pt x="113" y="55"/>
                </a:cubicBezTo>
                <a:cubicBezTo>
                  <a:pt x="109" y="50"/>
                  <a:pt x="100" y="49"/>
                  <a:pt x="95" y="54"/>
                </a:cubicBezTo>
                <a:cubicBezTo>
                  <a:pt x="80" y="65"/>
                  <a:pt x="66" y="79"/>
                  <a:pt x="55" y="93"/>
                </a:cubicBezTo>
                <a:cubicBezTo>
                  <a:pt x="50" y="99"/>
                  <a:pt x="51" y="107"/>
                  <a:pt x="56" y="112"/>
                </a:cubicBezTo>
                <a:cubicBezTo>
                  <a:pt x="73" y="128"/>
                  <a:pt x="79" y="153"/>
                  <a:pt x="70" y="174"/>
                </a:cubicBezTo>
                <a:cubicBezTo>
                  <a:pt x="61" y="194"/>
                  <a:pt x="40" y="207"/>
                  <a:pt x="16" y="207"/>
                </a:cubicBezTo>
                <a:cubicBezTo>
                  <a:pt x="8" y="207"/>
                  <a:pt x="3" y="212"/>
                  <a:pt x="2" y="220"/>
                </a:cubicBezTo>
                <a:cubicBezTo>
                  <a:pt x="0" y="238"/>
                  <a:pt x="0" y="257"/>
                  <a:pt x="2" y="276"/>
                </a:cubicBezTo>
                <a:cubicBezTo>
                  <a:pt x="2" y="283"/>
                  <a:pt x="11" y="288"/>
                  <a:pt x="18" y="288"/>
                </a:cubicBezTo>
                <a:cubicBezTo>
                  <a:pt x="40" y="288"/>
                  <a:pt x="60" y="301"/>
                  <a:pt x="69" y="322"/>
                </a:cubicBezTo>
                <a:cubicBezTo>
                  <a:pt x="78" y="343"/>
                  <a:pt x="72" y="368"/>
                  <a:pt x="55" y="383"/>
                </a:cubicBezTo>
                <a:cubicBezTo>
                  <a:pt x="50" y="388"/>
                  <a:pt x="49" y="396"/>
                  <a:pt x="54" y="402"/>
                </a:cubicBezTo>
                <a:cubicBezTo>
                  <a:pt x="65" y="417"/>
                  <a:pt x="78" y="430"/>
                  <a:pt x="93" y="442"/>
                </a:cubicBezTo>
                <a:cubicBezTo>
                  <a:pt x="98" y="446"/>
                  <a:pt x="107" y="446"/>
                  <a:pt x="112" y="440"/>
                </a:cubicBezTo>
                <a:cubicBezTo>
                  <a:pt x="126" y="424"/>
                  <a:pt x="153" y="418"/>
                  <a:pt x="173" y="426"/>
                </a:cubicBezTo>
                <a:cubicBezTo>
                  <a:pt x="195" y="435"/>
                  <a:pt x="208" y="457"/>
                  <a:pt x="207" y="480"/>
                </a:cubicBezTo>
                <a:cubicBezTo>
                  <a:pt x="206" y="487"/>
                  <a:pt x="212" y="494"/>
                  <a:pt x="219" y="494"/>
                </a:cubicBezTo>
                <a:cubicBezTo>
                  <a:pt x="229" y="496"/>
                  <a:pt x="238" y="496"/>
                  <a:pt x="248" y="496"/>
                </a:cubicBezTo>
                <a:cubicBezTo>
                  <a:pt x="257" y="496"/>
                  <a:pt x="266" y="496"/>
                  <a:pt x="275" y="495"/>
                </a:cubicBezTo>
                <a:cubicBezTo>
                  <a:pt x="282" y="494"/>
                  <a:pt x="287" y="488"/>
                  <a:pt x="287" y="480"/>
                </a:cubicBezTo>
                <a:cubicBezTo>
                  <a:pt x="286" y="457"/>
                  <a:pt x="300" y="436"/>
                  <a:pt x="321" y="428"/>
                </a:cubicBezTo>
                <a:cubicBezTo>
                  <a:pt x="341" y="419"/>
                  <a:pt x="368" y="425"/>
                  <a:pt x="382" y="442"/>
                </a:cubicBezTo>
                <a:cubicBezTo>
                  <a:pt x="387" y="447"/>
                  <a:pt x="395" y="448"/>
                  <a:pt x="401" y="443"/>
                </a:cubicBezTo>
                <a:cubicBezTo>
                  <a:pt x="416" y="431"/>
                  <a:pt x="429" y="418"/>
                  <a:pt x="441" y="403"/>
                </a:cubicBezTo>
                <a:cubicBezTo>
                  <a:pt x="446" y="398"/>
                  <a:pt x="445" y="390"/>
                  <a:pt x="440" y="385"/>
                </a:cubicBezTo>
                <a:cubicBezTo>
                  <a:pt x="422" y="369"/>
                  <a:pt x="417" y="344"/>
                  <a:pt x="426" y="323"/>
                </a:cubicBezTo>
                <a:cubicBezTo>
                  <a:pt x="434" y="303"/>
                  <a:pt x="455" y="289"/>
                  <a:pt x="476" y="289"/>
                </a:cubicBezTo>
                <a:cubicBezTo>
                  <a:pt x="479" y="289"/>
                  <a:pt x="479" y="289"/>
                  <a:pt x="479" y="289"/>
                </a:cubicBezTo>
                <a:cubicBezTo>
                  <a:pt x="487" y="290"/>
                  <a:pt x="493" y="284"/>
                  <a:pt x="494" y="277"/>
                </a:cubicBezTo>
                <a:cubicBezTo>
                  <a:pt x="496" y="259"/>
                  <a:pt x="496" y="240"/>
                  <a:pt x="494" y="221"/>
                </a:cubicBezTo>
                <a:close/>
                <a:moveTo>
                  <a:pt x="248" y="308"/>
                </a:moveTo>
                <a:cubicBezTo>
                  <a:pt x="216" y="308"/>
                  <a:pt x="189" y="281"/>
                  <a:pt x="189" y="249"/>
                </a:cubicBezTo>
                <a:cubicBezTo>
                  <a:pt x="189" y="216"/>
                  <a:pt x="216" y="190"/>
                  <a:pt x="248" y="190"/>
                </a:cubicBezTo>
                <a:cubicBezTo>
                  <a:pt x="281" y="190"/>
                  <a:pt x="307" y="216"/>
                  <a:pt x="307" y="249"/>
                </a:cubicBezTo>
                <a:cubicBezTo>
                  <a:pt x="307" y="281"/>
                  <a:pt x="281" y="308"/>
                  <a:pt x="248" y="308"/>
                </a:cubicBezTo>
                <a:close/>
                <a:moveTo>
                  <a:pt x="248" y="332"/>
                </a:moveTo>
                <a:cubicBezTo>
                  <a:pt x="248" y="332"/>
                  <a:pt x="248" y="332"/>
                  <a:pt x="248" y="332"/>
                </a:cubicBezTo>
              </a:path>
            </a:pathLst>
          </a:custGeom>
          <a:solidFill>
            <a:srgbClr val="9FE1C3"/>
          </a:solidFill>
          <a:ln>
            <a:noFill/>
          </a:ln>
        </p:spPr>
        <p:style>
          <a:lnRef idx="0">
            <a:scrgbClr r="0" g="0" b="0"/>
          </a:lnRef>
          <a:fillRef idx="0">
            <a:scrgbClr r="0" g="0" b="0"/>
          </a:fillRef>
          <a:effectRef idx="0">
            <a:scrgbClr r="0" g="0" b="0"/>
          </a:effectRef>
          <a:fontRef idx="minor"/>
        </p:style>
      </p:sp>
      <p:sp>
        <p:nvSpPr>
          <p:cNvPr id="520" name="CustomShape 8"/>
          <p:cNvSpPr/>
          <p:nvPr/>
        </p:nvSpPr>
        <p:spPr>
          <a:xfrm>
            <a:off x="4270680" y="3080880"/>
            <a:ext cx="1548360" cy="1551600"/>
          </a:xfrm>
          <a:custGeom>
            <a:avLst/>
            <a:gdLst/>
            <a:ahLst/>
            <a:cxnLst/>
            <a:rect l="l" t="t" r="r" b="b"/>
            <a:pathLst>
              <a:path w="496" h="496">
                <a:moveTo>
                  <a:pt x="494" y="221"/>
                </a:moveTo>
                <a:cubicBezTo>
                  <a:pt x="493" y="214"/>
                  <a:pt x="485" y="208"/>
                  <a:pt x="478" y="208"/>
                </a:cubicBezTo>
                <a:cubicBezTo>
                  <a:pt x="456" y="208"/>
                  <a:pt x="435" y="195"/>
                  <a:pt x="427" y="175"/>
                </a:cubicBezTo>
                <a:cubicBezTo>
                  <a:pt x="418" y="153"/>
                  <a:pt x="424" y="129"/>
                  <a:pt x="441" y="113"/>
                </a:cubicBezTo>
                <a:cubicBezTo>
                  <a:pt x="446" y="108"/>
                  <a:pt x="447" y="100"/>
                  <a:pt x="442" y="95"/>
                </a:cubicBezTo>
                <a:cubicBezTo>
                  <a:pt x="431" y="80"/>
                  <a:pt x="417" y="66"/>
                  <a:pt x="403" y="55"/>
                </a:cubicBezTo>
                <a:cubicBezTo>
                  <a:pt x="397" y="50"/>
                  <a:pt x="389" y="51"/>
                  <a:pt x="384" y="56"/>
                </a:cubicBezTo>
                <a:cubicBezTo>
                  <a:pt x="369" y="73"/>
                  <a:pt x="343" y="79"/>
                  <a:pt x="322" y="70"/>
                </a:cubicBezTo>
                <a:cubicBezTo>
                  <a:pt x="301" y="61"/>
                  <a:pt x="288" y="40"/>
                  <a:pt x="289" y="17"/>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8"/>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8"/>
                  <a:pt x="55" y="383"/>
                </a:cubicBezTo>
                <a:cubicBezTo>
                  <a:pt x="50" y="388"/>
                  <a:pt x="49" y="396"/>
                  <a:pt x="54" y="402"/>
                </a:cubicBezTo>
                <a:cubicBezTo>
                  <a:pt x="65" y="416"/>
                  <a:pt x="78" y="430"/>
                  <a:pt x="93" y="441"/>
                </a:cubicBezTo>
                <a:cubicBezTo>
                  <a:pt x="99" y="446"/>
                  <a:pt x="107" y="445"/>
                  <a:pt x="112" y="440"/>
                </a:cubicBezTo>
                <a:cubicBezTo>
                  <a:pt x="127" y="424"/>
                  <a:pt x="153" y="417"/>
                  <a:pt x="173" y="426"/>
                </a:cubicBezTo>
                <a:cubicBezTo>
                  <a:pt x="195" y="435"/>
                  <a:pt x="208" y="457"/>
                  <a:pt x="207" y="480"/>
                </a:cubicBezTo>
                <a:cubicBezTo>
                  <a:pt x="207" y="487"/>
                  <a:pt x="212" y="493"/>
                  <a:pt x="219" y="494"/>
                </a:cubicBezTo>
                <a:cubicBezTo>
                  <a:pt x="229" y="495"/>
                  <a:pt x="238" y="496"/>
                  <a:pt x="248" y="496"/>
                </a:cubicBezTo>
                <a:cubicBezTo>
                  <a:pt x="257" y="496"/>
                  <a:pt x="266" y="495"/>
                  <a:pt x="275" y="494"/>
                </a:cubicBezTo>
                <a:cubicBezTo>
                  <a:pt x="282" y="494"/>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8"/>
                  <a:pt x="445" y="389"/>
                  <a:pt x="440" y="384"/>
                </a:cubicBezTo>
                <a:cubicBezTo>
                  <a:pt x="422" y="369"/>
                  <a:pt x="417" y="344"/>
                  <a:pt x="426" y="323"/>
                </a:cubicBezTo>
                <a:cubicBezTo>
                  <a:pt x="434" y="303"/>
                  <a:pt x="455" y="289"/>
                  <a:pt x="476" y="289"/>
                </a:cubicBezTo>
                <a:cubicBezTo>
                  <a:pt x="480" y="289"/>
                  <a:pt x="480" y="289"/>
                  <a:pt x="480" y="289"/>
                </a:cubicBezTo>
                <a:cubicBezTo>
                  <a:pt x="487" y="290"/>
                  <a:pt x="493" y="284"/>
                  <a:pt x="494" y="277"/>
                </a:cubicBezTo>
                <a:cubicBezTo>
                  <a:pt x="496" y="258"/>
                  <a:pt x="496" y="239"/>
                  <a:pt x="494" y="221"/>
                </a:cubicBezTo>
                <a:close/>
                <a:moveTo>
                  <a:pt x="248" y="307"/>
                </a:moveTo>
                <a:cubicBezTo>
                  <a:pt x="216" y="307"/>
                  <a:pt x="190" y="281"/>
                  <a:pt x="190" y="249"/>
                </a:cubicBezTo>
                <a:cubicBezTo>
                  <a:pt x="190" y="217"/>
                  <a:pt x="216" y="191"/>
                  <a:pt x="248" y="191"/>
                </a:cubicBezTo>
                <a:cubicBezTo>
                  <a:pt x="280" y="191"/>
                  <a:pt x="306" y="217"/>
                  <a:pt x="306" y="249"/>
                </a:cubicBezTo>
                <a:cubicBezTo>
                  <a:pt x="306" y="281"/>
                  <a:pt x="280" y="307"/>
                  <a:pt x="248" y="307"/>
                </a:cubicBezTo>
                <a:close/>
                <a:moveTo>
                  <a:pt x="248" y="331"/>
                </a:moveTo>
                <a:cubicBezTo>
                  <a:pt x="248" y="331"/>
                  <a:pt x="248" y="331"/>
                  <a:pt x="248" y="331"/>
                </a:cubicBezTo>
              </a:path>
            </a:pathLst>
          </a:custGeom>
          <a:solidFill>
            <a:schemeClr val="accent4">
              <a:lumMod val="75000"/>
            </a:schemeClr>
          </a:solidFill>
          <a:ln>
            <a:noFill/>
          </a:ln>
        </p:spPr>
        <p:style>
          <a:lnRef idx="0">
            <a:scrgbClr r="0" g="0" b="0"/>
          </a:lnRef>
          <a:fillRef idx="0">
            <a:scrgbClr r="0" g="0" b="0"/>
          </a:fillRef>
          <a:effectRef idx="0">
            <a:scrgbClr r="0" g="0" b="0"/>
          </a:effectRef>
          <a:fontRef idx="minor"/>
        </p:style>
      </p:sp>
      <p:sp>
        <p:nvSpPr>
          <p:cNvPr id="521" name="CustomShape 9"/>
          <p:cNvSpPr/>
          <p:nvPr/>
        </p:nvSpPr>
        <p:spPr>
          <a:xfrm>
            <a:off x="5735880" y="3432960"/>
            <a:ext cx="1549800" cy="1554840"/>
          </a:xfrm>
          <a:custGeom>
            <a:avLst/>
            <a:gdLst/>
            <a:ahLst/>
            <a:cxnLst/>
            <a:rect l="l" t="t" r="r" b="b"/>
            <a:pathLst>
              <a:path w="496" h="497">
                <a:moveTo>
                  <a:pt x="494" y="221"/>
                </a:moveTo>
                <a:cubicBezTo>
                  <a:pt x="494" y="214"/>
                  <a:pt x="485" y="209"/>
                  <a:pt x="478" y="209"/>
                </a:cubicBezTo>
                <a:cubicBezTo>
                  <a:pt x="456" y="209"/>
                  <a:pt x="436" y="196"/>
                  <a:pt x="427" y="175"/>
                </a:cubicBezTo>
                <a:cubicBezTo>
                  <a:pt x="419" y="154"/>
                  <a:pt x="424" y="129"/>
                  <a:pt x="441" y="114"/>
                </a:cubicBezTo>
                <a:cubicBezTo>
                  <a:pt x="446" y="109"/>
                  <a:pt x="447" y="101"/>
                  <a:pt x="443" y="95"/>
                </a:cubicBezTo>
                <a:cubicBezTo>
                  <a:pt x="431" y="80"/>
                  <a:pt x="418" y="67"/>
                  <a:pt x="403" y="56"/>
                </a:cubicBezTo>
                <a:cubicBezTo>
                  <a:pt x="398" y="51"/>
                  <a:pt x="389" y="52"/>
                  <a:pt x="384" y="57"/>
                </a:cubicBezTo>
                <a:cubicBezTo>
                  <a:pt x="370" y="73"/>
                  <a:pt x="343" y="80"/>
                  <a:pt x="323" y="71"/>
                </a:cubicBezTo>
                <a:cubicBezTo>
                  <a:pt x="301" y="62"/>
                  <a:pt x="288" y="40"/>
                  <a:pt x="289" y="17"/>
                </a:cubicBezTo>
                <a:cubicBezTo>
                  <a:pt x="290" y="10"/>
                  <a:pt x="284" y="4"/>
                  <a:pt x="277" y="3"/>
                </a:cubicBezTo>
                <a:cubicBezTo>
                  <a:pt x="259" y="1"/>
                  <a:pt x="240" y="0"/>
                  <a:pt x="221" y="3"/>
                </a:cubicBezTo>
                <a:cubicBezTo>
                  <a:pt x="214" y="3"/>
                  <a:pt x="209" y="10"/>
                  <a:pt x="209" y="17"/>
                </a:cubicBezTo>
                <a:cubicBezTo>
                  <a:pt x="210" y="40"/>
                  <a:pt x="196" y="61"/>
                  <a:pt x="175" y="70"/>
                </a:cubicBezTo>
                <a:cubicBezTo>
                  <a:pt x="155" y="78"/>
                  <a:pt x="129" y="72"/>
                  <a:pt x="114" y="56"/>
                </a:cubicBezTo>
                <a:cubicBezTo>
                  <a:pt x="109" y="50"/>
                  <a:pt x="101" y="50"/>
                  <a:pt x="95" y="54"/>
                </a:cubicBezTo>
                <a:cubicBezTo>
                  <a:pt x="80" y="66"/>
                  <a:pt x="67" y="79"/>
                  <a:pt x="55" y="94"/>
                </a:cubicBezTo>
                <a:cubicBezTo>
                  <a:pt x="50" y="99"/>
                  <a:pt x="51" y="108"/>
                  <a:pt x="56" y="113"/>
                </a:cubicBezTo>
                <a:cubicBezTo>
                  <a:pt x="74" y="128"/>
                  <a:pt x="79" y="153"/>
                  <a:pt x="70" y="174"/>
                </a:cubicBezTo>
                <a:cubicBezTo>
                  <a:pt x="62" y="195"/>
                  <a:pt x="41" y="208"/>
                  <a:pt x="16" y="208"/>
                </a:cubicBezTo>
                <a:cubicBezTo>
                  <a:pt x="9" y="208"/>
                  <a:pt x="3" y="213"/>
                  <a:pt x="2" y="220"/>
                </a:cubicBezTo>
                <a:cubicBezTo>
                  <a:pt x="0" y="239"/>
                  <a:pt x="0" y="258"/>
                  <a:pt x="2" y="276"/>
                </a:cubicBezTo>
                <a:cubicBezTo>
                  <a:pt x="3" y="283"/>
                  <a:pt x="11" y="289"/>
                  <a:pt x="18" y="289"/>
                </a:cubicBezTo>
                <a:cubicBezTo>
                  <a:pt x="40" y="288"/>
                  <a:pt x="61" y="301"/>
                  <a:pt x="69" y="322"/>
                </a:cubicBezTo>
                <a:cubicBezTo>
                  <a:pt x="78" y="344"/>
                  <a:pt x="72" y="368"/>
                  <a:pt x="55" y="384"/>
                </a:cubicBezTo>
                <a:cubicBezTo>
                  <a:pt x="50" y="389"/>
                  <a:pt x="49" y="397"/>
                  <a:pt x="54" y="402"/>
                </a:cubicBezTo>
                <a:cubicBezTo>
                  <a:pt x="65" y="417"/>
                  <a:pt x="79" y="430"/>
                  <a:pt x="93" y="442"/>
                </a:cubicBezTo>
                <a:cubicBezTo>
                  <a:pt x="99" y="447"/>
                  <a:pt x="107" y="446"/>
                  <a:pt x="112" y="441"/>
                </a:cubicBezTo>
                <a:cubicBezTo>
                  <a:pt x="127" y="424"/>
                  <a:pt x="153" y="418"/>
                  <a:pt x="174" y="427"/>
                </a:cubicBezTo>
                <a:cubicBezTo>
                  <a:pt x="195" y="436"/>
                  <a:pt x="209" y="457"/>
                  <a:pt x="207" y="480"/>
                </a:cubicBezTo>
                <a:cubicBezTo>
                  <a:pt x="207" y="488"/>
                  <a:pt x="212" y="494"/>
                  <a:pt x="219" y="495"/>
                </a:cubicBezTo>
                <a:cubicBezTo>
                  <a:pt x="229" y="496"/>
                  <a:pt x="238" y="497"/>
                  <a:pt x="248" y="497"/>
                </a:cubicBezTo>
                <a:cubicBezTo>
                  <a:pt x="257" y="497"/>
                  <a:pt x="266" y="496"/>
                  <a:pt x="275" y="495"/>
                </a:cubicBezTo>
                <a:cubicBezTo>
                  <a:pt x="282" y="494"/>
                  <a:pt x="288" y="488"/>
                  <a:pt x="287" y="481"/>
                </a:cubicBezTo>
                <a:cubicBezTo>
                  <a:pt x="287" y="458"/>
                  <a:pt x="300" y="437"/>
                  <a:pt x="321" y="428"/>
                </a:cubicBezTo>
                <a:cubicBezTo>
                  <a:pt x="342" y="420"/>
                  <a:pt x="368" y="426"/>
                  <a:pt x="383" y="442"/>
                </a:cubicBezTo>
                <a:cubicBezTo>
                  <a:pt x="388" y="447"/>
                  <a:pt x="396" y="448"/>
                  <a:pt x="401" y="444"/>
                </a:cubicBezTo>
                <a:cubicBezTo>
                  <a:pt x="416" y="432"/>
                  <a:pt x="430" y="419"/>
                  <a:pt x="441" y="404"/>
                </a:cubicBezTo>
                <a:cubicBezTo>
                  <a:pt x="446" y="398"/>
                  <a:pt x="445" y="390"/>
                  <a:pt x="440" y="385"/>
                </a:cubicBezTo>
                <a:cubicBezTo>
                  <a:pt x="423" y="369"/>
                  <a:pt x="417" y="345"/>
                  <a:pt x="426" y="323"/>
                </a:cubicBezTo>
                <a:cubicBezTo>
                  <a:pt x="434" y="303"/>
                  <a:pt x="455" y="290"/>
                  <a:pt x="477" y="290"/>
                </a:cubicBezTo>
                <a:cubicBezTo>
                  <a:pt x="480" y="290"/>
                  <a:pt x="480" y="290"/>
                  <a:pt x="480" y="290"/>
                </a:cubicBezTo>
                <a:cubicBezTo>
                  <a:pt x="487" y="290"/>
                  <a:pt x="493" y="285"/>
                  <a:pt x="494" y="278"/>
                </a:cubicBezTo>
                <a:cubicBezTo>
                  <a:pt x="496" y="259"/>
                  <a:pt x="496" y="240"/>
                  <a:pt x="494" y="221"/>
                </a:cubicBezTo>
                <a:close/>
                <a:moveTo>
                  <a:pt x="249" y="332"/>
                </a:moveTo>
                <a:cubicBezTo>
                  <a:pt x="203" y="332"/>
                  <a:pt x="166" y="295"/>
                  <a:pt x="166" y="249"/>
                </a:cubicBezTo>
                <a:cubicBezTo>
                  <a:pt x="166" y="204"/>
                  <a:pt x="203" y="167"/>
                  <a:pt x="249" y="167"/>
                </a:cubicBezTo>
                <a:cubicBezTo>
                  <a:pt x="294" y="167"/>
                  <a:pt x="331" y="204"/>
                  <a:pt x="331" y="249"/>
                </a:cubicBezTo>
                <a:cubicBezTo>
                  <a:pt x="331" y="295"/>
                  <a:pt x="294" y="332"/>
                  <a:pt x="249" y="332"/>
                </a:cubicBezTo>
                <a:close/>
                <a:moveTo>
                  <a:pt x="249" y="332"/>
                </a:moveTo>
                <a:cubicBezTo>
                  <a:pt x="249" y="332"/>
                  <a:pt x="249" y="332"/>
                  <a:pt x="249" y="332"/>
                </a:cubicBezTo>
              </a:path>
            </a:pathLst>
          </a:custGeom>
          <a:solidFill>
            <a:srgbClr val="9FE1C3"/>
          </a:solidFill>
          <a:ln>
            <a:noFill/>
          </a:ln>
        </p:spPr>
        <p:style>
          <a:lnRef idx="0">
            <a:scrgbClr r="0" g="0" b="0"/>
          </a:lnRef>
          <a:fillRef idx="0">
            <a:scrgbClr r="0" g="0" b="0"/>
          </a:fillRef>
          <a:effectRef idx="0">
            <a:scrgbClr r="0" g="0" b="0"/>
          </a:effectRef>
          <a:fontRef idx="minor"/>
        </p:style>
      </p:sp>
      <p:sp>
        <p:nvSpPr>
          <p:cNvPr id="522" name="CustomShape 10"/>
          <p:cNvSpPr/>
          <p:nvPr/>
        </p:nvSpPr>
        <p:spPr>
          <a:xfrm>
            <a:off x="6126480" y="3826440"/>
            <a:ext cx="768960" cy="768960"/>
          </a:xfrm>
          <a:custGeom>
            <a:avLst/>
            <a:gdLst/>
            <a:ahLst/>
            <a:cxn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23" name="CustomShape 11"/>
          <p:cNvSpPr/>
          <p:nvPr/>
        </p:nvSpPr>
        <p:spPr>
          <a:xfrm>
            <a:off x="2935440" y="1746000"/>
            <a:ext cx="741960" cy="74340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24" name="CustomShape 12"/>
          <p:cNvSpPr/>
          <p:nvPr/>
        </p:nvSpPr>
        <p:spPr>
          <a:xfrm>
            <a:off x="833760" y="3131640"/>
            <a:ext cx="768960" cy="768960"/>
          </a:xfrm>
          <a:custGeom>
            <a:avLst/>
            <a:gdLst/>
            <a:ahLst/>
            <a:cxnLst/>
            <a:rect l="l" t="t" r="r" b="b"/>
            <a:pathLst>
              <a:path w="246" h="246">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rgbClr val="FFFFFF"/>
          </a:solidFill>
          <a:ln>
            <a:noFill/>
          </a:ln>
        </p:spPr>
        <p:style>
          <a:lnRef idx="0">
            <a:scrgbClr r="0" g="0" b="0"/>
          </a:lnRef>
          <a:fillRef idx="0">
            <a:scrgbClr r="0" g="0" b="0"/>
          </a:fillRef>
          <a:effectRef idx="0">
            <a:scrgbClr r="0" g="0" b="0"/>
          </a:effectRef>
          <a:fontRef idx="minor"/>
        </p:style>
      </p:sp>
      <p:sp>
        <p:nvSpPr>
          <p:cNvPr id="525" name="CustomShape 13"/>
          <p:cNvSpPr/>
          <p:nvPr/>
        </p:nvSpPr>
        <p:spPr>
          <a:xfrm>
            <a:off x="4673880" y="3484080"/>
            <a:ext cx="741960" cy="745200"/>
          </a:xfrm>
          <a:custGeom>
            <a:avLst/>
            <a:gdLst/>
            <a:ahLst/>
            <a:cxnLst/>
            <a:rect l="l" t="t" r="r" b="b"/>
            <a:pathLst>
              <a:path w="238" h="238">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rgbClr val="FFFFFF"/>
          </a:solidFill>
          <a:ln>
            <a:noFill/>
          </a:ln>
        </p:spPr>
        <p:style>
          <a:lnRef idx="0">
            <a:scrgbClr r="0" g="0" b="0"/>
          </a:lnRef>
          <a:fillRef idx="0">
            <a:scrgbClr r="0" g="0" b="0"/>
          </a:fillRef>
          <a:effectRef idx="0">
            <a:scrgbClr r="0" g="0" b="0"/>
          </a:effectRef>
          <a:fontRef idx="minor"/>
        </p:style>
      </p:sp>
      <p:grpSp>
        <p:nvGrpSpPr>
          <p:cNvPr id="2" name="组合 1">
            <a:extLst>
              <a:ext uri="{FF2B5EF4-FFF2-40B4-BE49-F238E27FC236}">
                <a16:creationId xmlns:a16="http://schemas.microsoft.com/office/drawing/2014/main" xmlns="" id="{82F511F1-B043-4952-956A-CE81A363109B}"/>
              </a:ext>
            </a:extLst>
          </p:cNvPr>
          <p:cNvGrpSpPr/>
          <p:nvPr/>
        </p:nvGrpSpPr>
        <p:grpSpPr>
          <a:xfrm>
            <a:off x="7063260" y="2292900"/>
            <a:ext cx="718920" cy="718920"/>
            <a:chOff x="6593760" y="4401360"/>
            <a:chExt cx="718920" cy="718920"/>
          </a:xfrm>
        </p:grpSpPr>
        <p:sp>
          <p:nvSpPr>
            <p:cNvPr id="526" name="CustomShape 14"/>
            <p:cNvSpPr/>
            <p:nvPr/>
          </p:nvSpPr>
          <p:spPr>
            <a:xfrm>
              <a:off x="7085520" y="4401360"/>
              <a:ext cx="227160" cy="234360"/>
            </a:xfrm>
            <a:custGeom>
              <a:avLst/>
              <a:gdLst/>
              <a:ahLst/>
              <a:cxnLst/>
              <a:rect l="l" t="t" r="r" b="b"/>
              <a:pathLst>
                <a:path w="299" h="319">
                  <a:moveTo>
                    <a:pt x="149" y="60"/>
                  </a:moveTo>
                  <a:cubicBezTo>
                    <a:pt x="100" y="60"/>
                    <a:pt x="60" y="100"/>
                    <a:pt x="60" y="150"/>
                  </a:cubicBezTo>
                  <a:cubicBezTo>
                    <a:pt x="60" y="185"/>
                    <a:pt x="80" y="215"/>
                    <a:pt x="109" y="230"/>
                  </a:cubicBezTo>
                  <a:cubicBezTo>
                    <a:pt x="109" y="279"/>
                    <a:pt x="109" y="279"/>
                    <a:pt x="109" y="279"/>
                  </a:cubicBezTo>
                  <a:cubicBezTo>
                    <a:pt x="109" y="290"/>
                    <a:pt x="118" y="299"/>
                    <a:pt x="129" y="299"/>
                  </a:cubicBezTo>
                  <a:cubicBezTo>
                    <a:pt x="129" y="310"/>
                    <a:pt x="138" y="319"/>
                    <a:pt x="149" y="319"/>
                  </a:cubicBezTo>
                  <a:cubicBezTo>
                    <a:pt x="160" y="319"/>
                    <a:pt x="169" y="310"/>
                    <a:pt x="169" y="299"/>
                  </a:cubicBezTo>
                  <a:cubicBezTo>
                    <a:pt x="180" y="299"/>
                    <a:pt x="189" y="290"/>
                    <a:pt x="189" y="279"/>
                  </a:cubicBezTo>
                  <a:cubicBezTo>
                    <a:pt x="189" y="230"/>
                    <a:pt x="189" y="230"/>
                    <a:pt x="189" y="230"/>
                  </a:cubicBezTo>
                  <a:cubicBezTo>
                    <a:pt x="219" y="215"/>
                    <a:pt x="239" y="185"/>
                    <a:pt x="239" y="150"/>
                  </a:cubicBezTo>
                  <a:cubicBezTo>
                    <a:pt x="239" y="100"/>
                    <a:pt x="199" y="60"/>
                    <a:pt x="149" y="60"/>
                  </a:cubicBezTo>
                  <a:close/>
                  <a:moveTo>
                    <a:pt x="169" y="279"/>
                  </a:moveTo>
                  <a:cubicBezTo>
                    <a:pt x="129" y="279"/>
                    <a:pt x="129" y="279"/>
                    <a:pt x="129" y="279"/>
                  </a:cubicBezTo>
                  <a:cubicBezTo>
                    <a:pt x="129" y="259"/>
                    <a:pt x="129" y="259"/>
                    <a:pt x="129" y="259"/>
                  </a:cubicBezTo>
                  <a:cubicBezTo>
                    <a:pt x="169" y="259"/>
                    <a:pt x="169" y="259"/>
                    <a:pt x="169" y="259"/>
                  </a:cubicBezTo>
                  <a:lnTo>
                    <a:pt x="169" y="279"/>
                  </a:lnTo>
                  <a:close/>
                  <a:moveTo>
                    <a:pt x="180" y="212"/>
                  </a:moveTo>
                  <a:cubicBezTo>
                    <a:pt x="169" y="217"/>
                    <a:pt x="169" y="217"/>
                    <a:pt x="169" y="217"/>
                  </a:cubicBezTo>
                  <a:cubicBezTo>
                    <a:pt x="169" y="239"/>
                    <a:pt x="169" y="239"/>
                    <a:pt x="169" y="239"/>
                  </a:cubicBezTo>
                  <a:cubicBezTo>
                    <a:pt x="129" y="239"/>
                    <a:pt x="129" y="239"/>
                    <a:pt x="129" y="239"/>
                  </a:cubicBezTo>
                  <a:cubicBezTo>
                    <a:pt x="129" y="217"/>
                    <a:pt x="129" y="217"/>
                    <a:pt x="129" y="217"/>
                  </a:cubicBezTo>
                  <a:cubicBezTo>
                    <a:pt x="118" y="212"/>
                    <a:pt x="118" y="212"/>
                    <a:pt x="118" y="212"/>
                  </a:cubicBezTo>
                  <a:cubicBezTo>
                    <a:pt x="94" y="200"/>
                    <a:pt x="79" y="176"/>
                    <a:pt x="79" y="150"/>
                  </a:cubicBezTo>
                  <a:cubicBezTo>
                    <a:pt x="79" y="111"/>
                    <a:pt x="111" y="80"/>
                    <a:pt x="149" y="80"/>
                  </a:cubicBezTo>
                  <a:cubicBezTo>
                    <a:pt x="188" y="80"/>
                    <a:pt x="219" y="111"/>
                    <a:pt x="219" y="150"/>
                  </a:cubicBezTo>
                  <a:cubicBezTo>
                    <a:pt x="219" y="176"/>
                    <a:pt x="204" y="200"/>
                    <a:pt x="180" y="212"/>
                  </a:cubicBezTo>
                  <a:close/>
                  <a:moveTo>
                    <a:pt x="139" y="40"/>
                  </a:moveTo>
                  <a:cubicBezTo>
                    <a:pt x="139" y="10"/>
                    <a:pt x="139" y="10"/>
                    <a:pt x="139" y="10"/>
                  </a:cubicBezTo>
                  <a:cubicBezTo>
                    <a:pt x="139" y="4"/>
                    <a:pt x="144" y="0"/>
                    <a:pt x="149" y="0"/>
                  </a:cubicBezTo>
                  <a:cubicBezTo>
                    <a:pt x="155" y="0"/>
                    <a:pt x="159" y="4"/>
                    <a:pt x="159" y="10"/>
                  </a:cubicBezTo>
                  <a:cubicBezTo>
                    <a:pt x="159" y="40"/>
                    <a:pt x="159" y="40"/>
                    <a:pt x="159" y="40"/>
                  </a:cubicBezTo>
                  <a:cubicBezTo>
                    <a:pt x="159" y="45"/>
                    <a:pt x="155" y="50"/>
                    <a:pt x="149" y="50"/>
                  </a:cubicBezTo>
                  <a:cubicBezTo>
                    <a:pt x="144" y="50"/>
                    <a:pt x="139" y="45"/>
                    <a:pt x="139" y="40"/>
                  </a:cubicBezTo>
                  <a:close/>
                  <a:moveTo>
                    <a:pt x="236" y="100"/>
                  </a:moveTo>
                  <a:cubicBezTo>
                    <a:pt x="233" y="95"/>
                    <a:pt x="235" y="89"/>
                    <a:pt x="239" y="86"/>
                  </a:cubicBezTo>
                  <a:cubicBezTo>
                    <a:pt x="265" y="71"/>
                    <a:pt x="265" y="71"/>
                    <a:pt x="265" y="71"/>
                  </a:cubicBezTo>
                  <a:cubicBezTo>
                    <a:pt x="270" y="68"/>
                    <a:pt x="276" y="70"/>
                    <a:pt x="279" y="75"/>
                  </a:cubicBezTo>
                  <a:cubicBezTo>
                    <a:pt x="282" y="80"/>
                    <a:pt x="280" y="86"/>
                    <a:pt x="275" y="88"/>
                  </a:cubicBezTo>
                  <a:cubicBezTo>
                    <a:pt x="249" y="103"/>
                    <a:pt x="249" y="103"/>
                    <a:pt x="249" y="103"/>
                  </a:cubicBezTo>
                  <a:cubicBezTo>
                    <a:pt x="248" y="104"/>
                    <a:pt x="246" y="105"/>
                    <a:pt x="244" y="105"/>
                  </a:cubicBezTo>
                  <a:cubicBezTo>
                    <a:pt x="241" y="105"/>
                    <a:pt x="238" y="103"/>
                    <a:pt x="236" y="100"/>
                  </a:cubicBezTo>
                  <a:close/>
                  <a:moveTo>
                    <a:pt x="196" y="50"/>
                  </a:moveTo>
                  <a:cubicBezTo>
                    <a:pt x="211" y="24"/>
                    <a:pt x="211" y="24"/>
                    <a:pt x="211" y="24"/>
                  </a:cubicBezTo>
                  <a:cubicBezTo>
                    <a:pt x="213" y="19"/>
                    <a:pt x="219" y="17"/>
                    <a:pt x="224" y="20"/>
                  </a:cubicBezTo>
                  <a:cubicBezTo>
                    <a:pt x="229" y="23"/>
                    <a:pt x="231" y="29"/>
                    <a:pt x="228" y="34"/>
                  </a:cubicBezTo>
                  <a:cubicBezTo>
                    <a:pt x="213" y="60"/>
                    <a:pt x="213" y="60"/>
                    <a:pt x="213" y="60"/>
                  </a:cubicBezTo>
                  <a:cubicBezTo>
                    <a:pt x="211" y="63"/>
                    <a:pt x="208" y="65"/>
                    <a:pt x="204" y="65"/>
                  </a:cubicBezTo>
                  <a:cubicBezTo>
                    <a:pt x="203" y="65"/>
                    <a:pt x="201" y="64"/>
                    <a:pt x="199" y="63"/>
                  </a:cubicBezTo>
                  <a:cubicBezTo>
                    <a:pt x="194" y="61"/>
                    <a:pt x="193" y="54"/>
                    <a:pt x="196" y="50"/>
                  </a:cubicBezTo>
                  <a:close/>
                  <a:moveTo>
                    <a:pt x="63" y="200"/>
                  </a:moveTo>
                  <a:cubicBezTo>
                    <a:pt x="66" y="204"/>
                    <a:pt x="64" y="210"/>
                    <a:pt x="59" y="213"/>
                  </a:cubicBezTo>
                  <a:cubicBezTo>
                    <a:pt x="33" y="228"/>
                    <a:pt x="33" y="228"/>
                    <a:pt x="33" y="228"/>
                  </a:cubicBezTo>
                  <a:cubicBezTo>
                    <a:pt x="32" y="229"/>
                    <a:pt x="30" y="229"/>
                    <a:pt x="28" y="229"/>
                  </a:cubicBezTo>
                  <a:cubicBezTo>
                    <a:pt x="25" y="229"/>
                    <a:pt x="22" y="228"/>
                    <a:pt x="20" y="224"/>
                  </a:cubicBezTo>
                  <a:cubicBezTo>
                    <a:pt x="17" y="220"/>
                    <a:pt x="19" y="214"/>
                    <a:pt x="23" y="211"/>
                  </a:cubicBezTo>
                  <a:cubicBezTo>
                    <a:pt x="49" y="196"/>
                    <a:pt x="49" y="196"/>
                    <a:pt x="49" y="196"/>
                  </a:cubicBezTo>
                  <a:cubicBezTo>
                    <a:pt x="54" y="193"/>
                    <a:pt x="60" y="195"/>
                    <a:pt x="63" y="200"/>
                  </a:cubicBezTo>
                  <a:close/>
                  <a:moveTo>
                    <a:pt x="40" y="160"/>
                  </a:moveTo>
                  <a:cubicBezTo>
                    <a:pt x="10" y="160"/>
                    <a:pt x="10" y="160"/>
                    <a:pt x="10" y="160"/>
                  </a:cubicBezTo>
                  <a:cubicBezTo>
                    <a:pt x="4" y="160"/>
                    <a:pt x="0" y="155"/>
                    <a:pt x="0" y="150"/>
                  </a:cubicBezTo>
                  <a:cubicBezTo>
                    <a:pt x="0" y="144"/>
                    <a:pt x="4" y="140"/>
                    <a:pt x="10" y="140"/>
                  </a:cubicBezTo>
                  <a:cubicBezTo>
                    <a:pt x="40" y="140"/>
                    <a:pt x="40" y="140"/>
                    <a:pt x="40" y="140"/>
                  </a:cubicBezTo>
                  <a:cubicBezTo>
                    <a:pt x="45" y="140"/>
                    <a:pt x="50" y="144"/>
                    <a:pt x="50" y="150"/>
                  </a:cubicBezTo>
                  <a:cubicBezTo>
                    <a:pt x="50" y="155"/>
                    <a:pt x="45" y="160"/>
                    <a:pt x="40" y="160"/>
                  </a:cubicBezTo>
                  <a:close/>
                  <a:moveTo>
                    <a:pt x="20" y="75"/>
                  </a:moveTo>
                  <a:cubicBezTo>
                    <a:pt x="22" y="70"/>
                    <a:pt x="29" y="68"/>
                    <a:pt x="33" y="71"/>
                  </a:cubicBezTo>
                  <a:cubicBezTo>
                    <a:pt x="59" y="86"/>
                    <a:pt x="59" y="86"/>
                    <a:pt x="59" y="86"/>
                  </a:cubicBezTo>
                  <a:cubicBezTo>
                    <a:pt x="64" y="89"/>
                    <a:pt x="66" y="95"/>
                    <a:pt x="63" y="100"/>
                  </a:cubicBezTo>
                  <a:cubicBezTo>
                    <a:pt x="61" y="103"/>
                    <a:pt x="58" y="105"/>
                    <a:pt x="54" y="105"/>
                  </a:cubicBezTo>
                  <a:cubicBezTo>
                    <a:pt x="53" y="105"/>
                    <a:pt x="51" y="104"/>
                    <a:pt x="49" y="103"/>
                  </a:cubicBezTo>
                  <a:cubicBezTo>
                    <a:pt x="23" y="88"/>
                    <a:pt x="23" y="88"/>
                    <a:pt x="23" y="88"/>
                  </a:cubicBezTo>
                  <a:cubicBezTo>
                    <a:pt x="19" y="86"/>
                    <a:pt x="17" y="80"/>
                    <a:pt x="20" y="75"/>
                  </a:cubicBezTo>
                  <a:close/>
                  <a:moveTo>
                    <a:pt x="71" y="34"/>
                  </a:moveTo>
                  <a:cubicBezTo>
                    <a:pt x="68" y="29"/>
                    <a:pt x="70" y="23"/>
                    <a:pt x="75" y="20"/>
                  </a:cubicBezTo>
                  <a:cubicBezTo>
                    <a:pt x="79" y="17"/>
                    <a:pt x="85" y="19"/>
                    <a:pt x="88" y="24"/>
                  </a:cubicBezTo>
                  <a:cubicBezTo>
                    <a:pt x="103" y="50"/>
                    <a:pt x="103" y="50"/>
                    <a:pt x="103" y="50"/>
                  </a:cubicBezTo>
                  <a:cubicBezTo>
                    <a:pt x="106" y="54"/>
                    <a:pt x="104" y="60"/>
                    <a:pt x="99" y="63"/>
                  </a:cubicBezTo>
                  <a:cubicBezTo>
                    <a:pt x="98" y="64"/>
                    <a:pt x="96" y="65"/>
                    <a:pt x="94" y="65"/>
                  </a:cubicBezTo>
                  <a:cubicBezTo>
                    <a:pt x="91" y="65"/>
                    <a:pt x="88" y="63"/>
                    <a:pt x="86" y="60"/>
                  </a:cubicBezTo>
                  <a:lnTo>
                    <a:pt x="71" y="34"/>
                  </a:lnTo>
                  <a:close/>
                  <a:moveTo>
                    <a:pt x="279" y="224"/>
                  </a:moveTo>
                  <a:cubicBezTo>
                    <a:pt x="277" y="228"/>
                    <a:pt x="274" y="229"/>
                    <a:pt x="270" y="229"/>
                  </a:cubicBezTo>
                  <a:cubicBezTo>
                    <a:pt x="269" y="229"/>
                    <a:pt x="267" y="229"/>
                    <a:pt x="265" y="228"/>
                  </a:cubicBezTo>
                  <a:cubicBezTo>
                    <a:pt x="239" y="213"/>
                    <a:pt x="239" y="213"/>
                    <a:pt x="239" y="213"/>
                  </a:cubicBezTo>
                  <a:cubicBezTo>
                    <a:pt x="235" y="210"/>
                    <a:pt x="233" y="204"/>
                    <a:pt x="236" y="200"/>
                  </a:cubicBezTo>
                  <a:cubicBezTo>
                    <a:pt x="238" y="195"/>
                    <a:pt x="245" y="193"/>
                    <a:pt x="249" y="196"/>
                  </a:cubicBezTo>
                  <a:cubicBezTo>
                    <a:pt x="275" y="211"/>
                    <a:pt x="275" y="211"/>
                    <a:pt x="275" y="211"/>
                  </a:cubicBezTo>
                  <a:cubicBezTo>
                    <a:pt x="280" y="214"/>
                    <a:pt x="282" y="220"/>
                    <a:pt x="279" y="224"/>
                  </a:cubicBezTo>
                  <a:close/>
                  <a:moveTo>
                    <a:pt x="299" y="150"/>
                  </a:moveTo>
                  <a:cubicBezTo>
                    <a:pt x="299" y="155"/>
                    <a:pt x="295" y="160"/>
                    <a:pt x="289" y="160"/>
                  </a:cubicBezTo>
                  <a:cubicBezTo>
                    <a:pt x="259" y="160"/>
                    <a:pt x="259" y="160"/>
                    <a:pt x="259" y="160"/>
                  </a:cubicBezTo>
                  <a:cubicBezTo>
                    <a:pt x="254" y="160"/>
                    <a:pt x="249" y="155"/>
                    <a:pt x="249" y="150"/>
                  </a:cubicBezTo>
                  <a:cubicBezTo>
                    <a:pt x="249" y="144"/>
                    <a:pt x="254" y="140"/>
                    <a:pt x="259" y="140"/>
                  </a:cubicBezTo>
                  <a:cubicBezTo>
                    <a:pt x="289" y="140"/>
                    <a:pt x="289" y="140"/>
                    <a:pt x="289" y="140"/>
                  </a:cubicBezTo>
                  <a:cubicBezTo>
                    <a:pt x="295" y="140"/>
                    <a:pt x="299" y="144"/>
                    <a:pt x="299" y="150"/>
                  </a:cubicBezTo>
                  <a:close/>
                  <a:moveTo>
                    <a:pt x="109" y="200"/>
                  </a:moveTo>
                  <a:cubicBezTo>
                    <a:pt x="149" y="150"/>
                    <a:pt x="149" y="150"/>
                    <a:pt x="149" y="150"/>
                  </a:cubicBezTo>
                  <a:cubicBezTo>
                    <a:pt x="189" y="150"/>
                    <a:pt x="189" y="150"/>
                    <a:pt x="189" y="150"/>
                  </a:cubicBezTo>
                  <a:lnTo>
                    <a:pt x="109" y="200"/>
                  </a:lnTo>
                  <a:close/>
                  <a:moveTo>
                    <a:pt x="189" y="100"/>
                  </a:moveTo>
                  <a:cubicBezTo>
                    <a:pt x="149" y="150"/>
                    <a:pt x="149" y="150"/>
                    <a:pt x="149" y="150"/>
                  </a:cubicBezTo>
                  <a:cubicBezTo>
                    <a:pt x="109" y="150"/>
                    <a:pt x="109" y="150"/>
                    <a:pt x="109" y="150"/>
                  </a:cubicBezTo>
                  <a:lnTo>
                    <a:pt x="189" y="100"/>
                  </a:lnTo>
                  <a:close/>
                  <a:moveTo>
                    <a:pt x="189" y="100"/>
                  </a:moveTo>
                  <a:cubicBezTo>
                    <a:pt x="189" y="100"/>
                    <a:pt x="189" y="100"/>
                    <a:pt x="189" y="100"/>
                  </a:cubicBezTo>
                </a:path>
              </a:pathLst>
            </a:custGeom>
            <a:solidFill>
              <a:srgbClr val="FFE92B"/>
            </a:solidFill>
            <a:ln>
              <a:noFill/>
            </a:ln>
          </p:spPr>
          <p:style>
            <a:lnRef idx="0">
              <a:scrgbClr r="0" g="0" b="0"/>
            </a:lnRef>
            <a:fillRef idx="0">
              <a:scrgbClr r="0" g="0" b="0"/>
            </a:fillRef>
            <a:effectRef idx="0">
              <a:scrgbClr r="0" g="0" b="0"/>
            </a:effectRef>
            <a:fontRef idx="minor"/>
          </p:style>
        </p:sp>
        <p:sp>
          <p:nvSpPr>
            <p:cNvPr id="527" name="CustomShape 15"/>
            <p:cNvSpPr/>
            <p:nvPr/>
          </p:nvSpPr>
          <p:spPr>
            <a:xfrm>
              <a:off x="6593760" y="4593240"/>
              <a:ext cx="623520" cy="527040"/>
            </a:xfrm>
            <a:custGeom>
              <a:avLst/>
              <a:gdLst/>
              <a:ahLst/>
              <a:cxnLst/>
              <a:rect l="l" t="t" r="r" b="b"/>
              <a:pathLst>
                <a:path w="819" h="716">
                  <a:moveTo>
                    <a:pt x="411" y="716"/>
                  </a:moveTo>
                  <a:cubicBezTo>
                    <a:pt x="403" y="716"/>
                    <a:pt x="394" y="716"/>
                    <a:pt x="386" y="716"/>
                  </a:cubicBezTo>
                  <a:cubicBezTo>
                    <a:pt x="291" y="712"/>
                    <a:pt x="214" y="676"/>
                    <a:pt x="154" y="608"/>
                  </a:cubicBezTo>
                  <a:cubicBezTo>
                    <a:pt x="65" y="504"/>
                    <a:pt x="34" y="345"/>
                    <a:pt x="24" y="229"/>
                  </a:cubicBezTo>
                  <a:cubicBezTo>
                    <a:pt x="13" y="104"/>
                    <a:pt x="24" y="2"/>
                    <a:pt x="24" y="0"/>
                  </a:cubicBezTo>
                  <a:cubicBezTo>
                    <a:pt x="40" y="2"/>
                    <a:pt x="40" y="2"/>
                    <a:pt x="40" y="2"/>
                  </a:cubicBezTo>
                  <a:cubicBezTo>
                    <a:pt x="40" y="6"/>
                    <a:pt x="0" y="405"/>
                    <a:pt x="166" y="597"/>
                  </a:cubicBezTo>
                  <a:cubicBezTo>
                    <a:pt x="223" y="662"/>
                    <a:pt x="297" y="697"/>
                    <a:pt x="386" y="700"/>
                  </a:cubicBezTo>
                  <a:cubicBezTo>
                    <a:pt x="513" y="705"/>
                    <a:pt x="612" y="673"/>
                    <a:pt x="678" y="607"/>
                  </a:cubicBezTo>
                  <a:cubicBezTo>
                    <a:pt x="803" y="481"/>
                    <a:pt x="794" y="253"/>
                    <a:pt x="788" y="117"/>
                  </a:cubicBezTo>
                  <a:cubicBezTo>
                    <a:pt x="787" y="91"/>
                    <a:pt x="786" y="69"/>
                    <a:pt x="786" y="50"/>
                  </a:cubicBezTo>
                  <a:cubicBezTo>
                    <a:pt x="802" y="50"/>
                    <a:pt x="802" y="50"/>
                    <a:pt x="802" y="50"/>
                  </a:cubicBezTo>
                  <a:cubicBezTo>
                    <a:pt x="802" y="68"/>
                    <a:pt x="803" y="91"/>
                    <a:pt x="804" y="116"/>
                  </a:cubicBezTo>
                  <a:cubicBezTo>
                    <a:pt x="810" y="255"/>
                    <a:pt x="819" y="488"/>
                    <a:pt x="689" y="618"/>
                  </a:cubicBezTo>
                  <a:cubicBezTo>
                    <a:pt x="624" y="683"/>
                    <a:pt x="531" y="716"/>
                    <a:pt x="411" y="716"/>
                  </a:cubicBezTo>
                  <a:close/>
                </a:path>
              </a:pathLst>
            </a:custGeom>
            <a:solidFill>
              <a:srgbClr val="FFE92B"/>
            </a:solidFill>
            <a:ln>
              <a:noFill/>
            </a:ln>
          </p:spPr>
          <p:style>
            <a:lnRef idx="0">
              <a:scrgbClr r="0" g="0" b="0"/>
            </a:lnRef>
            <a:fillRef idx="0">
              <a:scrgbClr r="0" g="0" b="0"/>
            </a:fillRef>
            <a:effectRef idx="0">
              <a:scrgbClr r="0" g="0" b="0"/>
            </a:effectRef>
            <a:fontRef idx="minor"/>
          </p:style>
        </p:sp>
      </p:grpSp>
      <p:sp>
        <p:nvSpPr>
          <p:cNvPr id="528" name="CustomShape 16"/>
          <p:cNvSpPr/>
          <p:nvPr/>
        </p:nvSpPr>
        <p:spPr>
          <a:xfrm>
            <a:off x="291360" y="4114020"/>
            <a:ext cx="662040" cy="241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工单提交</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29" name="CustomShape 17"/>
          <p:cNvSpPr/>
          <p:nvPr/>
        </p:nvSpPr>
        <p:spPr>
          <a:xfrm>
            <a:off x="298800" y="4370760"/>
            <a:ext cx="1072080" cy="69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用户可通过自助服务门</a:t>
            </a:r>
            <a:r>
              <a:rPr lang="zh-CN" altLang="en-US" sz="8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户、</a:t>
            </a:r>
            <a:r>
              <a:rPr lang="en-US" altLang="zh-CN" sz="8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email</a:t>
            </a: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或电</a:t>
            </a:r>
            <a:r>
              <a:rPr lang="zh-CN" altLang="en-US" sz="800"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话来提交工单</a:t>
            </a:r>
            <a:endParaRPr 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0" name="CustomShape 18"/>
          <p:cNvSpPr/>
          <p:nvPr/>
        </p:nvSpPr>
        <p:spPr>
          <a:xfrm>
            <a:off x="2034720" y="3619136"/>
            <a:ext cx="988200" cy="6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提供了邮件、短信的方式，来及时通知</a:t>
            </a:r>
            <a:r>
              <a:rPr lang="en-US" altLang="zh-CN" sz="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IT</a:t>
            </a:r>
            <a:r>
              <a:rPr lang="zh-CN" altLang="en-US" sz="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团队</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1" name="CustomShape 19"/>
          <p:cNvSpPr/>
          <p:nvPr/>
        </p:nvSpPr>
        <p:spPr>
          <a:xfrm>
            <a:off x="2022480" y="3404160"/>
            <a:ext cx="655920" cy="241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通知</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2" name="CustomShape 20"/>
          <p:cNvSpPr/>
          <p:nvPr/>
        </p:nvSpPr>
        <p:spPr>
          <a:xfrm>
            <a:off x="1071720" y="3359160"/>
            <a:ext cx="2991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1</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3" name="CustomShape 21"/>
          <p:cNvSpPr/>
          <p:nvPr/>
        </p:nvSpPr>
        <p:spPr>
          <a:xfrm>
            <a:off x="2134080" y="2645640"/>
            <a:ext cx="2991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2</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4" name="CustomShape 22"/>
          <p:cNvSpPr/>
          <p:nvPr/>
        </p:nvSpPr>
        <p:spPr>
          <a:xfrm>
            <a:off x="3162240" y="1957320"/>
            <a:ext cx="2991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3</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5" name="CustomShape 23"/>
          <p:cNvSpPr/>
          <p:nvPr/>
        </p:nvSpPr>
        <p:spPr>
          <a:xfrm>
            <a:off x="4301280" y="2585880"/>
            <a:ext cx="2991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4</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6" name="CustomShape 24"/>
          <p:cNvSpPr/>
          <p:nvPr/>
        </p:nvSpPr>
        <p:spPr>
          <a:xfrm>
            <a:off x="4897800" y="3691800"/>
            <a:ext cx="2991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5</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7" name="CustomShape 25"/>
          <p:cNvSpPr/>
          <p:nvPr/>
        </p:nvSpPr>
        <p:spPr>
          <a:xfrm>
            <a:off x="6381360" y="4052880"/>
            <a:ext cx="2991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6</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8" name="CustomShape 26"/>
          <p:cNvSpPr/>
          <p:nvPr/>
        </p:nvSpPr>
        <p:spPr>
          <a:xfrm>
            <a:off x="7678080" y="3735720"/>
            <a:ext cx="29916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7</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39" name="CustomShape 27"/>
          <p:cNvSpPr/>
          <p:nvPr/>
        </p:nvSpPr>
        <p:spPr>
          <a:xfrm>
            <a:off x="3004500" y="3029400"/>
            <a:ext cx="916560" cy="241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自动化</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0" name="CustomShape 28"/>
          <p:cNvSpPr/>
          <p:nvPr/>
        </p:nvSpPr>
        <p:spPr>
          <a:xfrm>
            <a:off x="2997000" y="3293640"/>
            <a:ext cx="1304280" cy="11640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根据预先设定的业务规则，给工单指定优先级，指派技术员并匹配服务级别协议，确保工单被及时响应处理并适时升级</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1" name="CustomShape 29"/>
          <p:cNvSpPr/>
          <p:nvPr/>
        </p:nvSpPr>
        <p:spPr>
          <a:xfrm>
            <a:off x="4668488" y="1526940"/>
            <a:ext cx="674280" cy="241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可用性</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2" name="CustomShape 30"/>
          <p:cNvSpPr/>
          <p:nvPr/>
        </p:nvSpPr>
        <p:spPr>
          <a:xfrm>
            <a:off x="5415840" y="2359024"/>
            <a:ext cx="1171080" cy="241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公告发</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布</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3" name="CustomShape 31"/>
          <p:cNvSpPr/>
          <p:nvPr/>
        </p:nvSpPr>
        <p:spPr>
          <a:xfrm>
            <a:off x="4650014" y="1774772"/>
            <a:ext cx="1266639" cy="5988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技术员可用性图表及后备技术员可以确保工单被及时处理</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4" name="CustomShape 32"/>
          <p:cNvSpPr/>
          <p:nvPr/>
        </p:nvSpPr>
        <p:spPr>
          <a:xfrm>
            <a:off x="5408428" y="2583060"/>
            <a:ext cx="116928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可以发布公告给终端用户，让用户获悉最</a:t>
            </a:r>
            <a:r>
              <a:rPr lang="zh-CN" altLang="en-US" sz="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新服务动</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态</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5" name="CustomShape 33"/>
          <p:cNvSpPr/>
          <p:nvPr/>
        </p:nvSpPr>
        <p:spPr>
          <a:xfrm>
            <a:off x="6833520" y="1596780"/>
            <a:ext cx="727560" cy="241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知识沉淀</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6" name="CustomShape 34"/>
          <p:cNvSpPr/>
          <p:nvPr/>
        </p:nvSpPr>
        <p:spPr>
          <a:xfrm>
            <a:off x="8151900" y="2462100"/>
            <a:ext cx="747360" cy="241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关闭</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7" name="CustomShape 35"/>
          <p:cNvSpPr/>
          <p:nvPr/>
        </p:nvSpPr>
        <p:spPr>
          <a:xfrm>
            <a:off x="6815816" y="1801980"/>
            <a:ext cx="1338964" cy="81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技术员可以使用关键字搜索知识库，从知识库中提取已发布的解决方案</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48" name="CustomShape 36"/>
          <p:cNvSpPr/>
          <p:nvPr/>
        </p:nvSpPr>
        <p:spPr>
          <a:xfrm>
            <a:off x="8152560" y="2705040"/>
            <a:ext cx="1025880" cy="1306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技术员可以利用问题的关闭规则实</a:t>
            </a:r>
            <a:r>
              <a:rPr lang="zh-CN" altLang="en-US" sz="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现：当</a:t>
            </a: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此问题关闭时所关联的工单也同时被关闭</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49" name="图片 548"/>
          <p:cNvPicPr/>
          <p:nvPr/>
        </p:nvPicPr>
        <p:blipFill>
          <a:blip r:embed="rId4"/>
          <a:stretch/>
        </p:blipFill>
        <p:spPr>
          <a:xfrm>
            <a:off x="8247960" y="4883040"/>
            <a:ext cx="803880" cy="200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CustomShape 1"/>
          <p:cNvSpPr/>
          <p:nvPr/>
        </p:nvSpPr>
        <p:spPr>
          <a:xfrm>
            <a:off x="1279440" y="756360"/>
            <a:ext cx="605880" cy="577800"/>
          </a:xfrm>
          <a:prstGeom prst="ellipse">
            <a:avLst/>
          </a:prstGeom>
          <a:solidFill>
            <a:srgbClr val="49B1AB"/>
          </a:solidFill>
          <a:ln>
            <a:solidFill>
              <a:schemeClr val="tx1"/>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1" name="CustomShape 2"/>
          <p:cNvSpPr/>
          <p:nvPr/>
        </p:nvSpPr>
        <p:spPr>
          <a:xfrm>
            <a:off x="6882840" y="2198446"/>
            <a:ext cx="1465200" cy="1139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1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James Arnold</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1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Service desk manager</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1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Manhattan Associates</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1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52" name="Picture 4"/>
          <p:cNvPicPr/>
          <p:nvPr/>
        </p:nvPicPr>
        <p:blipFill>
          <a:blip r:embed="rId2"/>
          <a:stretch/>
        </p:blipFill>
        <p:spPr>
          <a:xfrm>
            <a:off x="1392120" y="896400"/>
            <a:ext cx="380880" cy="342000"/>
          </a:xfrm>
          <a:prstGeom prst="rect">
            <a:avLst/>
          </a:prstGeom>
          <a:ln>
            <a:noFill/>
          </a:ln>
        </p:spPr>
      </p:pic>
      <p:sp>
        <p:nvSpPr>
          <p:cNvPr id="553" name="CustomShape 3"/>
          <p:cNvSpPr/>
          <p:nvPr/>
        </p:nvSpPr>
        <p:spPr>
          <a:xfrm>
            <a:off x="1193315" y="2161006"/>
            <a:ext cx="7392631" cy="412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r>
              <a:rPr lang="zh-CN" altLang="en-US" spc="-1" dirty="0">
                <a:solidFill>
                  <a:srgbClr val="000000"/>
                </a:solidFill>
                <a:uFill>
                  <a:solidFill>
                    <a:srgbClr val="FFFFFF"/>
                  </a:solidFill>
                </a:uFill>
                <a:latin typeface="微软雅黑" panose="020B0503020204020204" pitchFamily="34" charset="-122"/>
                <a:ea typeface="微软雅黑" panose="020B0503020204020204" pitchFamily="34" charset="-122"/>
              </a:rPr>
              <a:t>无论从功能或是价格上来</a:t>
            </a:r>
            <a:r>
              <a:rPr lang="zh-CN" altLang="en-US"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说，</a:t>
            </a:r>
            <a:r>
              <a:rPr lang="en-US" altLang="zh-CN"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Service </a:t>
            </a:r>
            <a:r>
              <a:rPr lang="en-US" altLang="zh-CN" spc="-1" dirty="0">
                <a:solidFill>
                  <a:srgbClr val="000000"/>
                </a:solidFill>
                <a:uFill>
                  <a:solidFill>
                    <a:srgbClr val="FFFFFF"/>
                  </a:solidFill>
                </a:uFill>
                <a:latin typeface="微软雅黑" panose="020B0503020204020204" pitchFamily="34" charset="-122"/>
                <a:ea typeface="微软雅黑" panose="020B0503020204020204" pitchFamily="34" charset="-122"/>
              </a:rPr>
              <a:t>DeskPlus</a:t>
            </a:r>
            <a:r>
              <a:rPr lang="zh-CN" altLang="en-US" spc="-1" dirty="0">
                <a:solidFill>
                  <a:srgbClr val="000000"/>
                </a:solidFill>
                <a:uFill>
                  <a:solidFill>
                    <a:srgbClr val="FFFFFF"/>
                  </a:solidFill>
                </a:uFill>
                <a:latin typeface="微软雅黑" panose="020B0503020204020204" pitchFamily="34" charset="-122"/>
                <a:ea typeface="微软雅黑" panose="020B0503020204020204" pitchFamily="34" charset="-122"/>
              </a:rPr>
              <a:t>都是非</a:t>
            </a:r>
            <a:r>
              <a:rPr lang="zh-CN" altLang="en-US"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常不错的</a:t>
            </a:r>
            <a:r>
              <a:rPr lang="zh-CN" altLang="en-US" spc="-1" dirty="0">
                <a:solidFill>
                  <a:srgbClr val="000000"/>
                </a:solidFill>
                <a:uFill>
                  <a:solidFill>
                    <a:srgbClr val="FFFFFF"/>
                  </a:solidFill>
                </a:uFill>
                <a:latin typeface="微软雅黑" panose="020B0503020204020204" pitchFamily="34" charset="-122"/>
                <a:ea typeface="微软雅黑" panose="020B0503020204020204" pitchFamily="34" charset="-122"/>
              </a:rPr>
              <a:t>选择</a:t>
            </a:r>
            <a:endParaRPr lang="en-US" altLang="zh-CN"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54" name="CustomShape 4"/>
          <p:cNvSpPr/>
          <p:nvPr/>
        </p:nvSpPr>
        <p:spPr>
          <a:xfrm>
            <a:off x="-2880" y="1064520"/>
            <a:ext cx="126252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555" name="CustomShape 5"/>
          <p:cNvSpPr/>
          <p:nvPr/>
        </p:nvSpPr>
        <p:spPr>
          <a:xfrm>
            <a:off x="6107040" y="1101960"/>
            <a:ext cx="3035880" cy="360"/>
          </a:xfrm>
          <a:custGeom>
            <a:avLst/>
            <a:gdLst/>
            <a:ahLst/>
            <a:cxnLst/>
            <a:rect l="l" t="t" r="r" b="b"/>
            <a:pathLst>
              <a:path w="21600" h="21600">
                <a:moveTo>
                  <a:pt x="0" y="0"/>
                </a:moveTo>
                <a:lnTo>
                  <a:pt x="21600" y="21600"/>
                </a:lnTo>
              </a:path>
            </a:pathLst>
          </a:custGeom>
          <a:noFill/>
          <a:ln w="9360">
            <a:solidFill>
              <a:srgbClr val="CCCCCC"/>
            </a:solidFill>
            <a:round/>
          </a:ln>
        </p:spPr>
        <p:style>
          <a:lnRef idx="0">
            <a:scrgbClr r="0" g="0" b="0"/>
          </a:lnRef>
          <a:fillRef idx="0">
            <a:scrgbClr r="0" g="0" b="0"/>
          </a:fillRef>
          <a:effectRef idx="0">
            <a:scrgbClr r="0" g="0" b="0"/>
          </a:effectRef>
          <a:fontRef idx="minor"/>
        </p:style>
      </p:sp>
      <p:sp>
        <p:nvSpPr>
          <p:cNvPr id="556" name="CustomShape 6"/>
          <p:cNvSpPr/>
          <p:nvPr/>
        </p:nvSpPr>
        <p:spPr>
          <a:xfrm>
            <a:off x="1888200" y="718920"/>
            <a:ext cx="4010400" cy="638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3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客户反馈</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57" name="图片 556"/>
          <p:cNvPicPr/>
          <p:nvPr/>
        </p:nvPicPr>
        <p:blipFill>
          <a:blip r:embed="rId3"/>
          <a:stretch/>
        </p:blipFill>
        <p:spPr>
          <a:xfrm>
            <a:off x="7827120" y="4663440"/>
            <a:ext cx="1041840" cy="255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CustomShape 1"/>
          <p:cNvSpPr/>
          <p:nvPr/>
        </p:nvSpPr>
        <p:spPr>
          <a:xfrm>
            <a:off x="685800" y="259560"/>
            <a:ext cx="7771320" cy="89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lstStyle/>
          <a:p>
            <a:pPr algn="ctr">
              <a:lnSpc>
                <a:spcPct val="100000"/>
              </a:lnSpc>
            </a:pPr>
            <a:r>
              <a:rPr lang="en-US" sz="4800" b="1"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100,000+</a:t>
            </a:r>
            <a:endParaRPr lang="en-US" sz="18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endParaRPr>
          </a:p>
        </p:txBody>
      </p:sp>
      <p:sp>
        <p:nvSpPr>
          <p:cNvPr id="559" name="CustomShape 2"/>
          <p:cNvSpPr/>
          <p:nvPr/>
        </p:nvSpPr>
        <p:spPr>
          <a:xfrm>
            <a:off x="685800" y="999720"/>
            <a:ext cx="7771320" cy="4622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ctr">
              <a:lnSpc>
                <a:spcPct val="100000"/>
              </a:lnSpc>
            </a:pPr>
            <a:r>
              <a:rPr lang="zh-CN" altLang="en-US" sz="2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客户</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60" name="CustomShape 3"/>
          <p:cNvSpPr/>
          <p:nvPr/>
        </p:nvSpPr>
        <p:spPr>
          <a:xfrm>
            <a:off x="685800" y="2972160"/>
            <a:ext cx="7771320" cy="89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lstStyle/>
          <a:p>
            <a:pPr algn="ctr">
              <a:lnSpc>
                <a:spcPct val="100000"/>
              </a:lnSpc>
            </a:pPr>
            <a:r>
              <a:rPr lang="en-US" sz="4800" b="1"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185</a:t>
            </a:r>
            <a:endParaRPr lang="en-US" sz="18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endParaRPr>
          </a:p>
        </p:txBody>
      </p:sp>
      <p:sp>
        <p:nvSpPr>
          <p:cNvPr id="561" name="CustomShape 4"/>
          <p:cNvSpPr/>
          <p:nvPr/>
        </p:nvSpPr>
        <p:spPr>
          <a:xfrm>
            <a:off x="685800" y="3659280"/>
            <a:ext cx="7771320" cy="4622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ctr">
              <a:lnSpc>
                <a:spcPct val="100000"/>
              </a:lnSpc>
            </a:pPr>
            <a:r>
              <a:rPr lang="zh-CN" altLang="en-US" sz="2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国家和地区</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62" name="CustomShape 5"/>
          <p:cNvSpPr/>
          <p:nvPr/>
        </p:nvSpPr>
        <p:spPr>
          <a:xfrm>
            <a:off x="693900" y="1605240"/>
            <a:ext cx="7771320" cy="89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lstStyle/>
          <a:p>
            <a:pPr algn="ctr">
              <a:lnSpc>
                <a:spcPct val="100000"/>
              </a:lnSpc>
            </a:pPr>
            <a:r>
              <a:rPr lang="en-US" sz="4800" b="1"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7</a:t>
            </a:r>
            <a:r>
              <a:rPr lang="en-US" altLang="zh-CN" sz="4800" b="1"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5</a:t>
            </a:r>
            <a:r>
              <a:rPr lang="en-US" sz="4800" b="1"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0,000</a:t>
            </a:r>
            <a:endParaRPr lang="en-US" sz="18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endParaRPr>
          </a:p>
        </p:txBody>
      </p:sp>
      <p:sp>
        <p:nvSpPr>
          <p:cNvPr id="563" name="CustomShape 6"/>
          <p:cNvSpPr/>
          <p:nvPr/>
        </p:nvSpPr>
        <p:spPr>
          <a:xfrm>
            <a:off x="685800" y="2352540"/>
            <a:ext cx="7771320" cy="4622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algn="ctr">
              <a:lnSpc>
                <a:spcPct val="100000"/>
              </a:lnSpc>
            </a:pPr>
            <a:r>
              <a:rPr lang="en-US" sz="2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2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管理人员</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64" name="CustomShape 7"/>
          <p:cNvSpPr/>
          <p:nvPr/>
        </p:nvSpPr>
        <p:spPr>
          <a:xfrm>
            <a:off x="4486320" y="4413600"/>
            <a:ext cx="358920" cy="358920"/>
          </a:xfrm>
          <a:custGeom>
            <a:avLst/>
            <a:gdLst/>
            <a:ahLst/>
            <a:cxnLst/>
            <a:rect l="l" t="t" r="r" b="b"/>
            <a:pathLst>
              <a:path w="17586" h="12763">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565" name="CustomShape 8"/>
          <p:cNvSpPr/>
          <p:nvPr/>
        </p:nvSpPr>
        <p:spPr>
          <a:xfrm>
            <a:off x="4517280" y="4580280"/>
            <a:ext cx="62280" cy="148680"/>
          </a:xfrm>
          <a:custGeom>
            <a:avLst/>
            <a:gdLst/>
            <a:ahLst/>
            <a:cxn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566" name="CustomShape 9"/>
          <p:cNvSpPr/>
          <p:nvPr/>
        </p:nvSpPr>
        <p:spPr>
          <a:xfrm>
            <a:off x="4770000" y="4580280"/>
            <a:ext cx="62280" cy="148680"/>
          </a:xfrm>
          <a:custGeom>
            <a:avLst/>
            <a:gdLst/>
            <a:ahLst/>
            <a:cxn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567" name="CustomShape 10"/>
          <p:cNvSpPr/>
          <p:nvPr/>
        </p:nvSpPr>
        <p:spPr>
          <a:xfrm>
            <a:off x="4601520" y="4415400"/>
            <a:ext cx="62280" cy="313560"/>
          </a:xfrm>
          <a:custGeom>
            <a:avLst/>
            <a:gdLst/>
            <a:ahLst/>
            <a:cxnLst/>
            <a:rect l="l" t="t" r="r" b="b"/>
            <a:pathLst>
              <a:path w="3094" h="11156">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568" name="CustomShape 11"/>
          <p:cNvSpPr/>
          <p:nvPr/>
        </p:nvSpPr>
        <p:spPr>
          <a:xfrm>
            <a:off x="4685760" y="4495320"/>
            <a:ext cx="62280" cy="234000"/>
          </a:xfrm>
          <a:custGeom>
            <a:avLst/>
            <a:gdLst/>
            <a:ahLst/>
            <a:cxnLst/>
            <a:rect l="l" t="t" r="r" b="b"/>
            <a:pathLst>
              <a:path w="3094" h="833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360">
            <a:solidFill>
              <a:srgbClr val="000000"/>
            </a:solidFill>
            <a:round/>
          </a:ln>
        </p:spPr>
        <p:style>
          <a:lnRef idx="0">
            <a:scrgbClr r="0" g="0" b="0"/>
          </a:lnRef>
          <a:fillRef idx="0">
            <a:scrgbClr r="0" g="0" b="0"/>
          </a:fillRef>
          <a:effectRef idx="0">
            <a:scrgbClr r="0" g="0" b="0"/>
          </a:effectRef>
          <a:fontRef idx="minor"/>
        </p:style>
      </p:sp>
      <p:pic>
        <p:nvPicPr>
          <p:cNvPr id="569" name="图片 568"/>
          <p:cNvPicPr/>
          <p:nvPr/>
        </p:nvPicPr>
        <p:blipFill>
          <a:blip r:embed="rId2"/>
          <a:stretch/>
        </p:blipFill>
        <p:spPr>
          <a:xfrm>
            <a:off x="7827120" y="4754880"/>
            <a:ext cx="1041840" cy="255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CustomShape 1"/>
          <p:cNvSpPr/>
          <p:nvPr/>
        </p:nvSpPr>
        <p:spPr>
          <a:xfrm>
            <a:off x="0" y="2073240"/>
            <a:ext cx="9148680" cy="1381680"/>
          </a:xfrm>
          <a:prstGeom prst="rect">
            <a:avLst/>
          </a:prstGeom>
          <a:gradFill>
            <a:gsLst>
              <a:gs pos="0">
                <a:srgbClr val="069F91">
                  <a:alpha val="85000"/>
                </a:srgbClr>
              </a:gs>
              <a:gs pos="100000">
                <a:srgbClr val="FFFFFF">
                  <a:alpha val="85000"/>
                </a:srgbClr>
              </a:gs>
            </a:gsLst>
            <a:lin ang="0"/>
          </a:gra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a:lstStyle/>
          <a:p>
            <a:endParaRPr lang="zh-CN" altLang="en-US" dirty="0">
              <a:latin typeface="微软雅黑" panose="020B0503020204020204" pitchFamily="34" charset="-122"/>
              <a:ea typeface="微软雅黑" panose="020B0503020204020204" pitchFamily="34" charset="-122"/>
            </a:endParaRPr>
          </a:p>
        </p:txBody>
      </p:sp>
      <p:sp>
        <p:nvSpPr>
          <p:cNvPr id="571" name="CustomShape 2"/>
          <p:cNvSpPr/>
          <p:nvPr/>
        </p:nvSpPr>
        <p:spPr>
          <a:xfrm>
            <a:off x="1704240" y="639720"/>
            <a:ext cx="7073640" cy="4345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zh-CN" altLang="en-US" sz="32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获取</a:t>
            </a:r>
            <a:r>
              <a:rPr lang="en-US" sz="32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ServiceDesk Plus</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2" name="CustomShape 3"/>
          <p:cNvSpPr/>
          <p:nvPr/>
        </p:nvSpPr>
        <p:spPr>
          <a:xfrm>
            <a:off x="4715280" y="2311400"/>
            <a:ext cx="3111840" cy="66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800" b="0" u="sng" strike="noStrike" spc="-1" dirty="0">
                <a:solidFill>
                  <a:srgbClr val="0000FF"/>
                </a:solidFill>
                <a:uFill>
                  <a:solidFill>
                    <a:srgbClr val="FFFFFF"/>
                  </a:solidFill>
                </a:uFill>
                <a:latin typeface="微软雅黑" panose="020B0503020204020204" pitchFamily="34" charset="-122"/>
                <a:ea typeface="微软雅黑" panose="020B0503020204020204" pitchFamily="34" charset="-122"/>
                <a:hlinkClick r:id="rId3"/>
              </a:rPr>
              <a:t>点击这里</a:t>
            </a:r>
            <a:r>
              <a:rPr lang="zh-CN" alt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注册获取</a:t>
            </a:r>
            <a:r>
              <a:rPr lang="en-US" altLang="zh-CN"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30</a:t>
            </a:r>
            <a:r>
              <a:rPr lang="zh-CN" altLang="en-US" sz="1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天免费试用</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573" name="Picture 3"/>
          <p:cNvPicPr/>
          <p:nvPr/>
        </p:nvPicPr>
        <p:blipFill>
          <a:blip r:embed="rId4"/>
          <a:srcRect b="27978"/>
          <a:stretch/>
        </p:blipFill>
        <p:spPr>
          <a:xfrm>
            <a:off x="1077480" y="680040"/>
            <a:ext cx="586440" cy="421920"/>
          </a:xfrm>
          <a:prstGeom prst="rect">
            <a:avLst/>
          </a:prstGeom>
          <a:ln>
            <a:noFill/>
          </a:ln>
        </p:spPr>
      </p:pic>
      <p:sp>
        <p:nvSpPr>
          <p:cNvPr id="574" name="CustomShape 4"/>
          <p:cNvSpPr/>
          <p:nvPr/>
        </p:nvSpPr>
        <p:spPr>
          <a:xfrm>
            <a:off x="1008360" y="2311400"/>
            <a:ext cx="2127960" cy="95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altLang="zh-CN" sz="2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zh-CN" altLang="en-US" sz="2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感谢您的关注！</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575" name="CustomShape 5"/>
          <p:cNvSpPr/>
          <p:nvPr/>
        </p:nvSpPr>
        <p:spPr>
          <a:xfrm>
            <a:off x="174812" y="4080229"/>
            <a:ext cx="4960133" cy="63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2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如</a:t>
            </a:r>
            <a:r>
              <a:rPr lang="zh-CN" altLang="en-US" sz="1200" spc="-1" dirty="0" smtClean="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您有相关技术问题，可通过下述邮箱与我们联系：</a:t>
            </a:r>
            <a:r>
              <a:rPr lang="en-US" altLang="zh-CN" sz="1200"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mes@zohocorp.com.cn</a:t>
            </a:r>
            <a:endParaRPr lang="en-US" altLang="zh-CN"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12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chemeClr val="tx1">
                  <a:lumMod val="65000"/>
                  <a:lumOff val="35000"/>
                </a:schemeClr>
              </a:solidFill>
              <a:uFill>
                <a:solidFill>
                  <a:srgbClr val="FFFFFF"/>
                </a:solidFill>
              </a:uFill>
              <a:latin typeface="微软雅黑" panose="020B0503020204020204" pitchFamily="34" charset="-122"/>
              <a:ea typeface="微软雅黑" panose="020B0503020204020204" pitchFamily="34" charset="-122"/>
            </a:endParaRPr>
          </a:p>
        </p:txBody>
      </p:sp>
      <p:pic>
        <p:nvPicPr>
          <p:cNvPr id="576" name="图片 575"/>
          <p:cNvPicPr/>
          <p:nvPr/>
        </p:nvPicPr>
        <p:blipFill>
          <a:blip r:embed="rId5"/>
          <a:stretch/>
        </p:blipFill>
        <p:spPr>
          <a:xfrm>
            <a:off x="7570694" y="4107600"/>
            <a:ext cx="1513419" cy="406726"/>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1"/>
          <p:cNvSpPr/>
          <p:nvPr/>
        </p:nvSpPr>
        <p:spPr>
          <a:xfrm>
            <a:off x="2034000" y="2240640"/>
            <a:ext cx="7108920" cy="6177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lstStyle/>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36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Zylker</a:t>
            </a:r>
            <a:r>
              <a:rPr lang="en-US" sz="3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r>
              <a:rPr lang="zh-CN" altLang="en-US" sz="36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如何处理重大事故</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296" name="CustomShape 2"/>
          <p:cNvSpPr/>
          <p:nvPr/>
        </p:nvSpPr>
        <p:spPr>
          <a:xfrm>
            <a:off x="1134000" y="2291040"/>
            <a:ext cx="542880" cy="561240"/>
          </a:xfrm>
          <a:prstGeom prst="rect">
            <a:avLst/>
          </a:prstGeom>
          <a:noFill/>
          <a:ln>
            <a:noFill/>
          </a:ln>
        </p:spPr>
        <p:style>
          <a:lnRef idx="0">
            <a:scrgbClr r="0" g="0" b="0"/>
          </a:lnRef>
          <a:fillRef idx="0">
            <a:scrgbClr r="0" g="0" b="0"/>
          </a:fillRef>
          <a:effectRef idx="0">
            <a:scrgbClr r="0" g="0" b="0"/>
          </a:effectRef>
          <a:fontRef idx="minor"/>
        </p:style>
      </p:sp>
      <p:sp>
        <p:nvSpPr>
          <p:cNvPr id="297" name="CustomShape 3"/>
          <p:cNvSpPr/>
          <p:nvPr/>
        </p:nvSpPr>
        <p:spPr>
          <a:xfrm>
            <a:off x="2046600" y="2753640"/>
            <a:ext cx="709704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0" strike="noStrike" spc="-1" dirty="0" err="1">
                <a:solidFill>
                  <a:srgbClr val="409B94"/>
                </a:solidFill>
                <a:uFill>
                  <a:solidFill>
                    <a:srgbClr val="FFFFFF"/>
                  </a:solidFill>
                </a:uFill>
                <a:latin typeface="微软雅黑" panose="020B0503020204020204" pitchFamily="34" charset="-122"/>
                <a:ea typeface="微软雅黑" panose="020B0503020204020204" pitchFamily="34" charset="-122"/>
              </a:rPr>
              <a:t>EzeeBil</a:t>
            </a:r>
            <a:r>
              <a:rPr lang="en-US" altLang="zh-CN" sz="1400" b="0" strike="noStrike" spc="-1" dirty="0" err="1">
                <a:solidFill>
                  <a:srgbClr val="409B94"/>
                </a:solidFill>
                <a:uFill>
                  <a:solidFill>
                    <a:srgbClr val="FFFFFF"/>
                  </a:solidFill>
                </a:uFill>
                <a:latin typeface="微软雅黑" panose="020B0503020204020204" pitchFamily="34" charset="-122"/>
                <a:ea typeface="微软雅黑" panose="020B0503020204020204" pitchFamily="34" charset="-122"/>
              </a:rPr>
              <a:t>l</a:t>
            </a:r>
            <a:r>
              <a:rPr lang="zh-CN" altLang="en-US" sz="14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是</a:t>
            </a:r>
            <a:r>
              <a:rPr lang="en-US" sz="1400" b="0" strike="noStrike" spc="-1" dirty="0" err="1">
                <a:solidFill>
                  <a:srgbClr val="409B94"/>
                </a:solidFill>
                <a:uFill>
                  <a:solidFill>
                    <a:srgbClr val="FFFFFF"/>
                  </a:solidFill>
                </a:uFill>
                <a:latin typeface="微软雅黑" panose="020B0503020204020204" pitchFamily="34" charset="-122"/>
                <a:ea typeface="微软雅黑" panose="020B0503020204020204" pitchFamily="34" charset="-122"/>
              </a:rPr>
              <a:t>Zylker</a:t>
            </a:r>
            <a:r>
              <a:rPr lang="zh-CN" altLang="en-US" sz="14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公司的财务系统</a:t>
            </a:r>
            <a:r>
              <a:rPr lang="en-US" sz="14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 </a:t>
            </a:r>
            <a:r>
              <a:rPr lang="zh-CN" altLang="en-US" sz="14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系统崩溃后</a:t>
            </a:r>
            <a:r>
              <a:rPr lang="en-US" altLang="zh-CN" sz="14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a:t>
            </a:r>
            <a:r>
              <a:rPr lang="en-US" sz="14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409B94"/>
              </a:solidFill>
              <a:uFill>
                <a:solidFill>
                  <a:srgbClr val="FFFFFF"/>
                </a:solidFill>
              </a:uFill>
              <a:latin typeface="微软雅黑" panose="020B0503020204020204" pitchFamily="34" charset="-122"/>
              <a:ea typeface="微软雅黑" panose="020B0503020204020204" pitchFamily="34" charset="-122"/>
            </a:endParaRPr>
          </a:p>
        </p:txBody>
      </p:sp>
      <p:pic>
        <p:nvPicPr>
          <p:cNvPr id="298" name="Picture 6"/>
          <p:cNvPicPr/>
          <p:nvPr/>
        </p:nvPicPr>
        <p:blipFill>
          <a:blip r:embed="rId2"/>
          <a:srcRect b="13977"/>
          <a:stretch/>
        </p:blipFill>
        <p:spPr>
          <a:xfrm>
            <a:off x="1366560" y="2339280"/>
            <a:ext cx="528120" cy="454320"/>
          </a:xfrm>
          <a:prstGeom prst="rect">
            <a:avLst/>
          </a:prstGeom>
          <a:ln>
            <a:noFill/>
          </a:ln>
        </p:spPr>
      </p:pic>
      <p:pic>
        <p:nvPicPr>
          <p:cNvPr id="299" name="图片 298"/>
          <p:cNvPicPr/>
          <p:nvPr/>
        </p:nvPicPr>
        <p:blipFill>
          <a:blip r:embed="rId3"/>
          <a:stretch/>
        </p:blipFill>
        <p:spPr>
          <a:xfrm>
            <a:off x="7826400" y="4773240"/>
            <a:ext cx="1042920" cy="242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5601600" y="2573640"/>
            <a:ext cx="1078920" cy="107892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301" name="CustomShape 2"/>
          <p:cNvSpPr/>
          <p:nvPr/>
        </p:nvSpPr>
        <p:spPr>
          <a:xfrm>
            <a:off x="578880" y="3319920"/>
            <a:ext cx="1078920" cy="107892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302" name="CustomShape 3"/>
          <p:cNvSpPr/>
          <p:nvPr/>
        </p:nvSpPr>
        <p:spPr>
          <a:xfrm>
            <a:off x="1862280" y="3319920"/>
            <a:ext cx="1078920" cy="107892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303" name="CustomShape 4"/>
          <p:cNvSpPr/>
          <p:nvPr/>
        </p:nvSpPr>
        <p:spPr>
          <a:xfrm>
            <a:off x="1216440" y="2190600"/>
            <a:ext cx="1078920" cy="107892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304" name="CustomShape 5"/>
          <p:cNvSpPr/>
          <p:nvPr/>
        </p:nvSpPr>
        <p:spPr>
          <a:xfrm>
            <a:off x="6967080" y="3859920"/>
            <a:ext cx="1078920" cy="107892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305" name="CustomShape 6"/>
          <p:cNvSpPr/>
          <p:nvPr/>
        </p:nvSpPr>
        <p:spPr>
          <a:xfrm>
            <a:off x="6945840" y="1265760"/>
            <a:ext cx="1078920" cy="107892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306" name="CustomShape 7"/>
          <p:cNvSpPr/>
          <p:nvPr/>
        </p:nvSpPr>
        <p:spPr>
          <a:xfrm>
            <a:off x="6967080" y="2573640"/>
            <a:ext cx="1078920" cy="107892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91440" rIns="90000" bIns="91440" anchor="ctr"/>
          <a:lstStyle/>
          <a:p>
            <a:pPr algn="ctr">
              <a:lnSpc>
                <a:spcPct val="100000"/>
              </a:lnSpc>
            </a:pPr>
            <a:r>
              <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p>
        </p:txBody>
      </p:sp>
      <p:sp>
        <p:nvSpPr>
          <p:cNvPr id="307" name="CustomShape 8"/>
          <p:cNvSpPr/>
          <p:nvPr/>
        </p:nvSpPr>
        <p:spPr>
          <a:xfrm>
            <a:off x="4224960" y="2573640"/>
            <a:ext cx="1078920" cy="1078920"/>
          </a:xfrm>
          <a:prstGeom prst="ellipse">
            <a:avLst/>
          </a:prstGeom>
          <a:solidFill>
            <a:schemeClr val="bg1">
              <a:lumMod val="85000"/>
            </a:schemeClr>
          </a:solidFill>
          <a:ln>
            <a:noFill/>
          </a:ln>
        </p:spPr>
        <p:style>
          <a:lnRef idx="0">
            <a:scrgbClr r="0" g="0" b="0"/>
          </a:lnRef>
          <a:fillRef idx="0">
            <a:scrgbClr r="0" g="0" b="0"/>
          </a:fillRef>
          <a:effectRef idx="0">
            <a:scrgbClr r="0" g="0" b="0"/>
          </a:effectRef>
          <a:fontRef idx="minor"/>
        </p:style>
      </p:sp>
      <p:sp>
        <p:nvSpPr>
          <p:cNvPr id="308" name="CustomShape 9"/>
          <p:cNvSpPr/>
          <p:nvPr/>
        </p:nvSpPr>
        <p:spPr>
          <a:xfrm>
            <a:off x="1784160" y="685800"/>
            <a:ext cx="3877200" cy="4345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2400" b="1" strike="noStrike" spc="-1" dirty="0" err="1">
                <a:solidFill>
                  <a:srgbClr val="0D0D0D"/>
                </a:solidFill>
                <a:uFill>
                  <a:solidFill>
                    <a:srgbClr val="FFFFFF"/>
                  </a:solidFill>
                </a:uFill>
                <a:latin typeface="微软雅黑" panose="020B0503020204020204" pitchFamily="34" charset="-122"/>
                <a:ea typeface="微软雅黑" panose="020B0503020204020204" pitchFamily="34" charset="-122"/>
              </a:rPr>
              <a:t>Zylker</a:t>
            </a:r>
            <a:r>
              <a:rPr lang="zh-CN" altLang="en-US" sz="24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公司的使用案例</a:t>
            </a:r>
            <a:r>
              <a:rPr lang="en-US" sz="24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09" name="CustomShape 10"/>
          <p:cNvSpPr/>
          <p:nvPr/>
        </p:nvSpPr>
        <p:spPr>
          <a:xfrm>
            <a:off x="1216440" y="954720"/>
            <a:ext cx="153000" cy="153000"/>
          </a:xfrm>
          <a:custGeom>
            <a:avLst/>
            <a:gdLst/>
            <a:ahLst/>
            <a:cxn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10" name="CustomShape 11"/>
          <p:cNvSpPr/>
          <p:nvPr/>
        </p:nvSpPr>
        <p:spPr>
          <a:xfrm>
            <a:off x="1432440" y="748800"/>
            <a:ext cx="142920" cy="142920"/>
          </a:xfrm>
          <a:custGeom>
            <a:avLst/>
            <a:gdLst/>
            <a:ahLst/>
            <a:cxn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11" name="CustomShape 12"/>
          <p:cNvSpPr/>
          <p:nvPr/>
        </p:nvSpPr>
        <p:spPr>
          <a:xfrm>
            <a:off x="1272960" y="804240"/>
            <a:ext cx="247320" cy="247320"/>
          </a:xfrm>
          <a:custGeom>
            <a:avLst/>
            <a:gdLst/>
            <a:ahLst/>
            <a:cxn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12" name="CustomShape 13"/>
          <p:cNvSpPr/>
          <p:nvPr/>
        </p:nvSpPr>
        <p:spPr>
          <a:xfrm>
            <a:off x="1397520" y="848880"/>
            <a:ext cx="39960" cy="39960"/>
          </a:xfrm>
          <a:custGeom>
            <a:avLst/>
            <a:gdLst/>
            <a:ahLst/>
            <a:cxnLst/>
            <a:rect l="l" t="t" r="r" b="b"/>
            <a:pathLst>
              <a:path w="1998" h="1998">
                <a:moveTo>
                  <a:pt x="1" y="1997"/>
                </a:moveTo>
                <a:lnTo>
                  <a:pt x="1998" y="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13" name="Line 14"/>
          <p:cNvSpPr/>
          <p:nvPr/>
        </p:nvSpPr>
        <p:spPr>
          <a:xfrm>
            <a:off x="3920400" y="1836720"/>
            <a:ext cx="360" cy="2114640"/>
          </a:xfrm>
          <a:prstGeom prst="line">
            <a:avLst/>
          </a:prstGeom>
          <a:ln>
            <a:solidFill>
              <a:schemeClr val="bg1">
                <a:lumMod val="85000"/>
              </a:schemeClr>
            </a:solidFill>
            <a:round/>
          </a:ln>
        </p:spPr>
        <p:style>
          <a:lnRef idx="1">
            <a:schemeClr val="dk1"/>
          </a:lnRef>
          <a:fillRef idx="0">
            <a:schemeClr val="dk1"/>
          </a:fillRef>
          <a:effectRef idx="0">
            <a:schemeClr val="dk1"/>
          </a:effectRef>
          <a:fontRef idx="minor"/>
        </p:style>
      </p:sp>
      <p:pic>
        <p:nvPicPr>
          <p:cNvPr id="314" name="Picture 33"/>
          <p:cNvPicPr/>
          <p:nvPr/>
        </p:nvPicPr>
        <p:blipFill>
          <a:blip r:embed="rId2"/>
          <a:stretch/>
        </p:blipFill>
        <p:spPr>
          <a:xfrm>
            <a:off x="1411560" y="2365200"/>
            <a:ext cx="718920" cy="718920"/>
          </a:xfrm>
          <a:prstGeom prst="rect">
            <a:avLst/>
          </a:prstGeom>
          <a:ln>
            <a:noFill/>
          </a:ln>
        </p:spPr>
      </p:pic>
      <p:pic>
        <p:nvPicPr>
          <p:cNvPr id="315" name="Picture 34"/>
          <p:cNvPicPr/>
          <p:nvPr/>
        </p:nvPicPr>
        <p:blipFill>
          <a:blip r:embed="rId3"/>
          <a:srcRect l="61" r="61"/>
          <a:stretch/>
        </p:blipFill>
        <p:spPr>
          <a:xfrm>
            <a:off x="2049120" y="3490920"/>
            <a:ext cx="718920" cy="718920"/>
          </a:xfrm>
          <a:prstGeom prst="rect">
            <a:avLst/>
          </a:prstGeom>
          <a:ln>
            <a:noFill/>
          </a:ln>
        </p:spPr>
      </p:pic>
      <p:pic>
        <p:nvPicPr>
          <p:cNvPr id="316" name="Picture 35"/>
          <p:cNvPicPr/>
          <p:nvPr/>
        </p:nvPicPr>
        <p:blipFill>
          <a:blip r:embed="rId4"/>
          <a:stretch/>
        </p:blipFill>
        <p:spPr>
          <a:xfrm>
            <a:off x="767520" y="3497400"/>
            <a:ext cx="718920" cy="718920"/>
          </a:xfrm>
          <a:prstGeom prst="rect">
            <a:avLst/>
          </a:prstGeom>
          <a:ln w="28440">
            <a:noFill/>
          </a:ln>
        </p:spPr>
      </p:pic>
      <p:sp>
        <p:nvSpPr>
          <p:cNvPr id="317" name="CustomShape 15"/>
          <p:cNvSpPr/>
          <p:nvPr/>
        </p:nvSpPr>
        <p:spPr>
          <a:xfrm>
            <a:off x="661182" y="4490619"/>
            <a:ext cx="861120" cy="314280"/>
          </a:xfrm>
          <a:prstGeom prst="rect">
            <a:avLst/>
          </a:prstGeom>
          <a:noFill/>
          <a:ln>
            <a:noFill/>
          </a:ln>
        </p:spPr>
        <p:style>
          <a:lnRef idx="0">
            <a:scrgbClr r="0" g="0" b="0"/>
          </a:lnRef>
          <a:fillRef idx="0">
            <a:scrgbClr r="0" g="0" b="0"/>
          </a:fillRef>
          <a:effectRef idx="0">
            <a:scrgbClr r="0" g="0" b="0"/>
          </a:effectRef>
          <a:fontRef idx="minor"/>
        </p:style>
        <p:txBody>
          <a:bodyPr lIns="71280" tIns="35640" rIns="71280" bIns="3564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WENDY</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人力资源</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18" name="CustomShape 16"/>
          <p:cNvSpPr/>
          <p:nvPr/>
        </p:nvSpPr>
        <p:spPr>
          <a:xfrm>
            <a:off x="1175220" y="1836720"/>
            <a:ext cx="1110240" cy="314280"/>
          </a:xfrm>
          <a:prstGeom prst="rect">
            <a:avLst/>
          </a:prstGeom>
          <a:noFill/>
          <a:ln>
            <a:noFill/>
          </a:ln>
        </p:spPr>
        <p:style>
          <a:lnRef idx="0">
            <a:scrgbClr r="0" g="0" b="0"/>
          </a:lnRef>
          <a:fillRef idx="0">
            <a:scrgbClr r="0" g="0" b="0"/>
          </a:fillRef>
          <a:effectRef idx="0">
            <a:scrgbClr r="0" g="0" b="0"/>
          </a:effectRef>
          <a:fontRef idx="minor"/>
        </p:style>
        <p:txBody>
          <a:bodyPr lIns="71280" tIns="35640" rIns="71280" bIns="3564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DAVE</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人事经理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19" name="CustomShape 17"/>
          <p:cNvSpPr/>
          <p:nvPr/>
        </p:nvSpPr>
        <p:spPr>
          <a:xfrm>
            <a:off x="1945080" y="4470025"/>
            <a:ext cx="913320" cy="314280"/>
          </a:xfrm>
          <a:prstGeom prst="rect">
            <a:avLst/>
          </a:prstGeom>
          <a:noFill/>
          <a:ln>
            <a:noFill/>
          </a:ln>
        </p:spPr>
        <p:style>
          <a:lnRef idx="0">
            <a:scrgbClr r="0" g="0" b="0"/>
          </a:lnRef>
          <a:fillRef idx="0">
            <a:scrgbClr r="0" g="0" b="0"/>
          </a:fillRef>
          <a:effectRef idx="0">
            <a:scrgbClr r="0" g="0" b="0"/>
          </a:effectRef>
          <a:fontRef idx="minor"/>
        </p:style>
        <p:txBody>
          <a:bodyPr lIns="71280" tIns="35640" rIns="71280" bIns="3564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JOHN</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终端用户</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20" name="CustomShape 18"/>
          <p:cNvSpPr/>
          <p:nvPr/>
        </p:nvSpPr>
        <p:spPr>
          <a:xfrm>
            <a:off x="196200" y="1448640"/>
            <a:ext cx="135792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1"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企业用户</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21" name="CustomShape 19"/>
          <p:cNvSpPr/>
          <p:nvPr/>
        </p:nvSpPr>
        <p:spPr>
          <a:xfrm>
            <a:off x="4461480" y="1397160"/>
            <a:ext cx="96372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1"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1000" b="1"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工程师</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22" name="Picture 50"/>
          <p:cNvPicPr/>
          <p:nvPr/>
        </p:nvPicPr>
        <p:blipFill>
          <a:blip r:embed="rId5"/>
          <a:stretch/>
        </p:blipFill>
        <p:spPr>
          <a:xfrm>
            <a:off x="4431600" y="2764440"/>
            <a:ext cx="718920" cy="718920"/>
          </a:xfrm>
          <a:prstGeom prst="rect">
            <a:avLst/>
          </a:prstGeom>
          <a:ln>
            <a:noFill/>
          </a:ln>
        </p:spPr>
      </p:pic>
      <p:sp>
        <p:nvSpPr>
          <p:cNvPr id="323" name="CustomShape 20"/>
          <p:cNvSpPr/>
          <p:nvPr/>
        </p:nvSpPr>
        <p:spPr>
          <a:xfrm>
            <a:off x="4382640" y="3711600"/>
            <a:ext cx="796320" cy="33804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r>
              <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MARCUS</a:t>
            </a:r>
            <a:endParaRPr lang="en-US" altLang="zh-CN"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信息总监</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24" name="Picture 59"/>
          <p:cNvPicPr/>
          <p:nvPr/>
        </p:nvPicPr>
        <p:blipFill>
          <a:blip r:embed="rId6"/>
          <a:stretch/>
        </p:blipFill>
        <p:spPr>
          <a:xfrm>
            <a:off x="5797440" y="2757960"/>
            <a:ext cx="718920" cy="718920"/>
          </a:xfrm>
          <a:prstGeom prst="rect">
            <a:avLst/>
          </a:prstGeom>
          <a:ln>
            <a:noFill/>
          </a:ln>
        </p:spPr>
      </p:pic>
      <p:pic>
        <p:nvPicPr>
          <p:cNvPr id="325" name="Picture 60"/>
          <p:cNvPicPr/>
          <p:nvPr/>
        </p:nvPicPr>
        <p:blipFill>
          <a:blip r:embed="rId7"/>
          <a:stretch/>
        </p:blipFill>
        <p:spPr>
          <a:xfrm>
            <a:off x="7160760" y="4052880"/>
            <a:ext cx="718920" cy="718920"/>
          </a:xfrm>
          <a:prstGeom prst="rect">
            <a:avLst/>
          </a:prstGeom>
          <a:ln>
            <a:noFill/>
          </a:ln>
        </p:spPr>
      </p:pic>
      <p:pic>
        <p:nvPicPr>
          <p:cNvPr id="326" name="Picture 61"/>
          <p:cNvPicPr/>
          <p:nvPr/>
        </p:nvPicPr>
        <p:blipFill>
          <a:blip r:embed="rId8"/>
          <a:stretch/>
        </p:blipFill>
        <p:spPr>
          <a:xfrm>
            <a:off x="7147080" y="2755440"/>
            <a:ext cx="718920" cy="718920"/>
          </a:xfrm>
          <a:prstGeom prst="rect">
            <a:avLst/>
          </a:prstGeom>
          <a:ln>
            <a:noFill/>
          </a:ln>
        </p:spPr>
      </p:pic>
      <p:pic>
        <p:nvPicPr>
          <p:cNvPr id="327" name="Picture 62"/>
          <p:cNvPicPr/>
          <p:nvPr/>
        </p:nvPicPr>
        <p:blipFill>
          <a:blip r:embed="rId9"/>
          <a:stretch/>
        </p:blipFill>
        <p:spPr>
          <a:xfrm>
            <a:off x="7120080" y="1436400"/>
            <a:ext cx="718920" cy="718920"/>
          </a:xfrm>
          <a:prstGeom prst="rect">
            <a:avLst/>
          </a:prstGeom>
          <a:ln>
            <a:noFill/>
          </a:ln>
        </p:spPr>
      </p:pic>
      <p:sp>
        <p:nvSpPr>
          <p:cNvPr id="328" name="CustomShape 21"/>
          <p:cNvSpPr/>
          <p:nvPr/>
        </p:nvSpPr>
        <p:spPr>
          <a:xfrm>
            <a:off x="7961760" y="1482120"/>
            <a:ext cx="975960" cy="33804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SCOTT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技术支持</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29" name="CustomShape 22"/>
          <p:cNvSpPr/>
          <p:nvPr/>
        </p:nvSpPr>
        <p:spPr>
          <a:xfrm>
            <a:off x="8012160" y="2946960"/>
            <a:ext cx="934920" cy="33804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JASON</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技术支持</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30" name="CustomShape 23"/>
          <p:cNvSpPr/>
          <p:nvPr/>
        </p:nvSpPr>
        <p:spPr>
          <a:xfrm>
            <a:off x="7988400" y="4228560"/>
            <a:ext cx="975960" cy="33804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ADAM</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技术支持</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31" name="CustomShape 24"/>
          <p:cNvSpPr/>
          <p:nvPr/>
        </p:nvSpPr>
        <p:spPr>
          <a:xfrm>
            <a:off x="5554800" y="3725640"/>
            <a:ext cx="1174320" cy="4590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服务经理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32" name="图片 331"/>
          <p:cNvPicPr/>
          <p:nvPr/>
        </p:nvPicPr>
        <p:blipFill>
          <a:blip r:embed="rId10"/>
          <a:stretch/>
        </p:blipFill>
        <p:spPr>
          <a:xfrm>
            <a:off x="8247960" y="4901040"/>
            <a:ext cx="808200" cy="187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5377320" y="1511640"/>
            <a:ext cx="3583440" cy="860760"/>
          </a:xfrm>
          <a:prstGeom prst="rect">
            <a:avLst/>
          </a:prstGeom>
          <a:solidFill>
            <a:srgbClr val="81C6AD">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00000"/>
              </a:lnSpc>
            </a:pPr>
            <a:r>
              <a:rPr lang="en-US" sz="9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STEP 1</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Scott </a:t>
            </a:r>
            <a:r>
              <a:rPr lang="zh-CN" alt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收到事件通知</a:t>
            </a: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r>
              <a:rPr lang="zh-CN" alt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让用户可以跟踪工单状态</a:t>
            </a: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r>
              <a:rPr lang="zh-CN" alt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将此问题升级给服务经理</a:t>
            </a: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34" name="CustomShape 2"/>
          <p:cNvSpPr/>
          <p:nvPr/>
        </p:nvSpPr>
        <p:spPr>
          <a:xfrm>
            <a:off x="1746720" y="669960"/>
            <a:ext cx="4321800" cy="4345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理想中的处理方式</a:t>
            </a:r>
            <a:endParaRPr lang="en-US" sz="18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35" name="CustomShape 3"/>
          <p:cNvSpPr/>
          <p:nvPr/>
        </p:nvSpPr>
        <p:spPr>
          <a:xfrm>
            <a:off x="1216440" y="954720"/>
            <a:ext cx="153000" cy="153000"/>
          </a:xfrm>
          <a:custGeom>
            <a:avLst/>
            <a:gdLst/>
            <a:ahLst/>
            <a:cxn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36" name="CustomShape 4"/>
          <p:cNvSpPr/>
          <p:nvPr/>
        </p:nvSpPr>
        <p:spPr>
          <a:xfrm>
            <a:off x="1432440" y="748800"/>
            <a:ext cx="142920" cy="142920"/>
          </a:xfrm>
          <a:custGeom>
            <a:avLst/>
            <a:gdLst/>
            <a:ahLst/>
            <a:cxn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37" name="CustomShape 5"/>
          <p:cNvSpPr/>
          <p:nvPr/>
        </p:nvSpPr>
        <p:spPr>
          <a:xfrm>
            <a:off x="1272960" y="804240"/>
            <a:ext cx="247320" cy="247320"/>
          </a:xfrm>
          <a:custGeom>
            <a:avLst/>
            <a:gdLst/>
            <a:ahLst/>
            <a:cxn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38" name="CustomShape 6"/>
          <p:cNvSpPr/>
          <p:nvPr/>
        </p:nvSpPr>
        <p:spPr>
          <a:xfrm>
            <a:off x="1397520" y="848880"/>
            <a:ext cx="39960" cy="39960"/>
          </a:xfrm>
          <a:custGeom>
            <a:avLst/>
            <a:gdLst/>
            <a:ahLst/>
            <a:cxnLst/>
            <a:rect l="l" t="t" r="r" b="b"/>
            <a:pathLst>
              <a:path w="1998" h="1998">
                <a:moveTo>
                  <a:pt x="1" y="1997"/>
                </a:moveTo>
                <a:lnTo>
                  <a:pt x="1998" y="0"/>
                </a:lnTo>
              </a:path>
            </a:pathLst>
          </a:custGeom>
          <a:noFill/>
          <a:ln w="9360">
            <a:solidFill>
              <a:srgbClr val="000000"/>
            </a:solidFill>
            <a:round/>
          </a:ln>
        </p:spPr>
        <p:style>
          <a:lnRef idx="0">
            <a:scrgbClr r="0" g="0" b="0"/>
          </a:lnRef>
          <a:fillRef idx="0">
            <a:scrgbClr r="0" g="0" b="0"/>
          </a:fillRef>
          <a:effectRef idx="0">
            <a:scrgbClr r="0" g="0" b="0"/>
          </a:effectRef>
          <a:fontRef idx="minor"/>
        </p:style>
      </p:sp>
      <p:pic>
        <p:nvPicPr>
          <p:cNvPr id="339" name="Picture 49"/>
          <p:cNvPicPr/>
          <p:nvPr/>
        </p:nvPicPr>
        <p:blipFill>
          <a:blip r:embed="rId2"/>
          <a:stretch/>
        </p:blipFill>
        <p:spPr>
          <a:xfrm>
            <a:off x="1257840" y="1502640"/>
            <a:ext cx="898920" cy="898920"/>
          </a:xfrm>
          <a:prstGeom prst="rect">
            <a:avLst/>
          </a:prstGeom>
          <a:ln>
            <a:noFill/>
          </a:ln>
        </p:spPr>
      </p:pic>
      <p:pic>
        <p:nvPicPr>
          <p:cNvPr id="340" name="Picture 50"/>
          <p:cNvPicPr/>
          <p:nvPr/>
        </p:nvPicPr>
        <p:blipFill>
          <a:blip r:embed="rId3"/>
          <a:stretch/>
        </p:blipFill>
        <p:spPr>
          <a:xfrm>
            <a:off x="1850040" y="1521360"/>
            <a:ext cx="898920" cy="898920"/>
          </a:xfrm>
          <a:prstGeom prst="rect">
            <a:avLst/>
          </a:prstGeom>
          <a:ln>
            <a:noFill/>
          </a:ln>
        </p:spPr>
      </p:pic>
      <p:pic>
        <p:nvPicPr>
          <p:cNvPr id="341" name="Picture 51"/>
          <p:cNvPicPr/>
          <p:nvPr/>
        </p:nvPicPr>
        <p:blipFill>
          <a:blip r:embed="rId4"/>
          <a:stretch/>
        </p:blipFill>
        <p:spPr>
          <a:xfrm>
            <a:off x="4806360" y="1482480"/>
            <a:ext cx="898920" cy="898920"/>
          </a:xfrm>
          <a:prstGeom prst="rect">
            <a:avLst/>
          </a:prstGeom>
          <a:ln>
            <a:noFill/>
          </a:ln>
        </p:spPr>
      </p:pic>
      <p:pic>
        <p:nvPicPr>
          <p:cNvPr id="342" name="Picture 54"/>
          <p:cNvPicPr/>
          <p:nvPr/>
        </p:nvPicPr>
        <p:blipFill>
          <a:blip r:embed="rId5"/>
          <a:stretch/>
        </p:blipFill>
        <p:spPr>
          <a:xfrm>
            <a:off x="2300040" y="3976920"/>
            <a:ext cx="898920" cy="898920"/>
          </a:xfrm>
          <a:prstGeom prst="rect">
            <a:avLst/>
          </a:prstGeom>
          <a:ln>
            <a:noFill/>
          </a:ln>
        </p:spPr>
      </p:pic>
      <p:pic>
        <p:nvPicPr>
          <p:cNvPr id="343" name="Picture 55"/>
          <p:cNvPicPr/>
          <p:nvPr/>
        </p:nvPicPr>
        <p:blipFill>
          <a:blip r:embed="rId6"/>
          <a:stretch/>
        </p:blipFill>
        <p:spPr>
          <a:xfrm>
            <a:off x="6695640" y="2750040"/>
            <a:ext cx="898920" cy="898920"/>
          </a:xfrm>
          <a:prstGeom prst="rect">
            <a:avLst/>
          </a:prstGeom>
          <a:ln>
            <a:noFill/>
          </a:ln>
        </p:spPr>
      </p:pic>
      <p:sp>
        <p:nvSpPr>
          <p:cNvPr id="344" name="CustomShape 7"/>
          <p:cNvSpPr/>
          <p:nvPr/>
        </p:nvSpPr>
        <p:spPr>
          <a:xfrm>
            <a:off x="2750040" y="3810600"/>
            <a:ext cx="2414880" cy="36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5" name="CustomShape 8"/>
          <p:cNvSpPr/>
          <p:nvPr/>
        </p:nvSpPr>
        <p:spPr>
          <a:xfrm flipV="1">
            <a:off x="2750040" y="3809880"/>
            <a:ext cx="360" cy="18432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6" name="CustomShape 9"/>
          <p:cNvSpPr/>
          <p:nvPr/>
        </p:nvSpPr>
        <p:spPr>
          <a:xfrm flipV="1">
            <a:off x="5155920" y="3819600"/>
            <a:ext cx="360" cy="18432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7" name="CustomShape 10"/>
          <p:cNvSpPr/>
          <p:nvPr/>
        </p:nvSpPr>
        <p:spPr>
          <a:xfrm flipV="1">
            <a:off x="4010040" y="3634200"/>
            <a:ext cx="360" cy="18432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8" name="CustomShape 11"/>
          <p:cNvSpPr/>
          <p:nvPr/>
        </p:nvSpPr>
        <p:spPr>
          <a:xfrm flipV="1">
            <a:off x="2750040" y="1931040"/>
            <a:ext cx="2054880" cy="828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49" name="CustomShape 12"/>
          <p:cNvSpPr/>
          <p:nvPr/>
        </p:nvSpPr>
        <p:spPr>
          <a:xfrm>
            <a:off x="3454920" y="2750760"/>
            <a:ext cx="2762640" cy="860760"/>
          </a:xfrm>
          <a:prstGeom prst="rect">
            <a:avLst/>
          </a:prstGeom>
          <a:solidFill>
            <a:srgbClr val="81C6AD">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00000"/>
              </a:lnSpc>
            </a:pPr>
            <a:r>
              <a:rPr lang="en-US" sz="9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STEP 2</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r>
              <a:rPr lang="en-US" sz="900" b="0" strike="noStrike" spc="-1" dirty="0" err="1">
                <a:solidFill>
                  <a:srgbClr val="0D0D0D"/>
                </a:solidFill>
                <a:uFill>
                  <a:solidFill>
                    <a:srgbClr val="FFFFFF"/>
                  </a:solidFill>
                </a:uFill>
                <a:latin typeface="微软雅黑" panose="020B0503020204020204" pitchFamily="34" charset="-122"/>
                <a:ea typeface="微软雅黑" panose="020B0503020204020204" pitchFamily="34" charset="-122"/>
              </a:rPr>
              <a:t>Catri</a:t>
            </a:r>
            <a:r>
              <a:rPr lang="zh-CN" alt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成立了一个事件调查小组</a:t>
            </a:r>
            <a:r>
              <a:rPr lang="en-US" altLang="zh-CN"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a:t>
            </a: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r>
              <a:rPr lang="zh-CN" altLang="en-US" sz="900" spc="-1" dirty="0">
                <a:solidFill>
                  <a:srgbClr val="0D0D0D"/>
                </a:solidFill>
                <a:uFill>
                  <a:solidFill>
                    <a:srgbClr val="FFFFFF"/>
                  </a:solidFill>
                </a:uFill>
                <a:latin typeface="微软雅黑" panose="020B0503020204020204" pitchFamily="34" charset="-122"/>
                <a:ea typeface="微软雅黑" panose="020B0503020204020204" pitchFamily="34" charset="-122"/>
              </a:rPr>
              <a:t>并使得信息总监知悉工单状态</a:t>
            </a:r>
            <a:endParaRPr lang="en-US" altLang="zh-CN" sz="900"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50" name="Picture 94"/>
          <p:cNvPicPr/>
          <p:nvPr/>
        </p:nvPicPr>
        <p:blipFill>
          <a:blip r:embed="rId7"/>
          <a:stretch/>
        </p:blipFill>
        <p:spPr>
          <a:xfrm>
            <a:off x="2927520" y="2740680"/>
            <a:ext cx="898920" cy="898920"/>
          </a:xfrm>
          <a:prstGeom prst="rect">
            <a:avLst/>
          </a:prstGeom>
          <a:ln>
            <a:noFill/>
          </a:ln>
        </p:spPr>
      </p:pic>
      <p:sp>
        <p:nvSpPr>
          <p:cNvPr id="351" name="CustomShape 13"/>
          <p:cNvSpPr/>
          <p:nvPr/>
        </p:nvSpPr>
        <p:spPr>
          <a:xfrm>
            <a:off x="5117400" y="4018320"/>
            <a:ext cx="2928960" cy="860760"/>
          </a:xfrm>
          <a:prstGeom prst="rect">
            <a:avLst/>
          </a:prstGeom>
          <a:solidFill>
            <a:srgbClr val="81C6AD">
              <a:alpha val="42000"/>
            </a:srgbClr>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lstStyle/>
          <a:p>
            <a:pPr>
              <a:lnSpc>
                <a:spcPct val="100000"/>
              </a:lnSpc>
            </a:pPr>
            <a:r>
              <a:rPr lang="en-US" sz="9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STEP 3</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r>
              <a:rPr lang="zh-CN" altLang="en-US" sz="900" spc="-1" dirty="0">
                <a:solidFill>
                  <a:srgbClr val="0D0D0D"/>
                </a:solidFill>
                <a:uFill>
                  <a:solidFill>
                    <a:srgbClr val="FFFFFF"/>
                  </a:solidFill>
                </a:uFill>
                <a:latin typeface="微软雅黑" panose="020B0503020204020204" pitchFamily="34" charset="-122"/>
                <a:ea typeface="微软雅黑" panose="020B0503020204020204" pitchFamily="34" charset="-122"/>
              </a:rPr>
              <a:t>事件调查小组经过分析调研 </a:t>
            </a:r>
            <a:endParaRPr lang="en-US" altLang="zh-CN" sz="900"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快速找到解决方案，问题得到解决</a:t>
            </a:r>
            <a:endParaRPr lang="en-US" altLang="zh-CN"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en-US" sz="900"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r>
              <a:rPr lang="en-US" sz="9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pic>
        <p:nvPicPr>
          <p:cNvPr id="352" name="Picture 53"/>
          <p:cNvPicPr/>
          <p:nvPr/>
        </p:nvPicPr>
        <p:blipFill>
          <a:blip r:embed="rId8"/>
          <a:stretch/>
        </p:blipFill>
        <p:spPr>
          <a:xfrm>
            <a:off x="4612680" y="4000320"/>
            <a:ext cx="898920" cy="898920"/>
          </a:xfrm>
          <a:prstGeom prst="rect">
            <a:avLst/>
          </a:prstGeom>
          <a:ln>
            <a:noFill/>
          </a:ln>
        </p:spPr>
      </p:pic>
      <p:sp>
        <p:nvSpPr>
          <p:cNvPr id="353" name="CustomShape 14"/>
          <p:cNvSpPr/>
          <p:nvPr/>
        </p:nvSpPr>
        <p:spPr>
          <a:xfrm rot="7980600">
            <a:off x="1568160" y="1745280"/>
            <a:ext cx="821880" cy="821880"/>
          </a:xfrm>
          <a:prstGeom prst="arc">
            <a:avLst>
              <a:gd name="adj1" fmla="val 16200000"/>
              <a:gd name="adj2" fmla="val 0"/>
            </a:avLst>
          </a:prstGeom>
          <a:noFill/>
          <a:ln>
            <a:solidFill>
              <a:schemeClr val="tx2">
                <a:lumMod val="90000"/>
              </a:schemeClr>
            </a:solidFill>
            <a:roun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354" name="CustomShape 15"/>
          <p:cNvSpPr/>
          <p:nvPr/>
        </p:nvSpPr>
        <p:spPr>
          <a:xfrm>
            <a:off x="1632240" y="2556360"/>
            <a:ext cx="722880" cy="211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终端用户</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55" name="CustomShape 16"/>
          <p:cNvSpPr/>
          <p:nvPr/>
        </p:nvSpPr>
        <p:spPr>
          <a:xfrm>
            <a:off x="2153880" y="3403800"/>
            <a:ext cx="1174320" cy="4590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服务经理</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56" name="CustomShape 17"/>
          <p:cNvSpPr/>
          <p:nvPr/>
        </p:nvSpPr>
        <p:spPr>
          <a:xfrm>
            <a:off x="4154400" y="2077920"/>
            <a:ext cx="975960" cy="33804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SCOTT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技术支持</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57" name="CustomShape 18"/>
          <p:cNvSpPr/>
          <p:nvPr/>
        </p:nvSpPr>
        <p:spPr>
          <a:xfrm>
            <a:off x="6166080" y="3487680"/>
            <a:ext cx="796320" cy="33732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MARCUS</a:t>
            </a:r>
          </a:p>
          <a:p>
            <a:pPr algn="ct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信息总监</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58" name="CustomShape 19"/>
          <p:cNvSpPr/>
          <p:nvPr/>
        </p:nvSpPr>
        <p:spPr>
          <a:xfrm>
            <a:off x="3984840" y="4576320"/>
            <a:ext cx="934920" cy="33804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JASON</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技术支持</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59" name="CustomShape 20"/>
          <p:cNvSpPr/>
          <p:nvPr/>
        </p:nvSpPr>
        <p:spPr>
          <a:xfrm>
            <a:off x="1640160" y="4585320"/>
            <a:ext cx="975960" cy="33804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lstStyle/>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ADAM</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gn="ctr">
              <a:lnSpc>
                <a:spcPct val="100000"/>
              </a:lnSpc>
            </a:pP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IT </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技术支持</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60" name="CustomShape 21"/>
          <p:cNvSpPr/>
          <p:nvPr/>
        </p:nvSpPr>
        <p:spPr>
          <a:xfrm>
            <a:off x="4006800" y="2554920"/>
            <a:ext cx="3153960" cy="36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1" name="CustomShape 22"/>
          <p:cNvSpPr/>
          <p:nvPr/>
        </p:nvSpPr>
        <p:spPr>
          <a:xfrm flipV="1">
            <a:off x="4006800" y="2554200"/>
            <a:ext cx="360" cy="18432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2" name="CustomShape 23"/>
          <p:cNvSpPr/>
          <p:nvPr/>
        </p:nvSpPr>
        <p:spPr>
          <a:xfrm flipV="1">
            <a:off x="7149240" y="2563920"/>
            <a:ext cx="360" cy="18432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3" name="CustomShape 24"/>
          <p:cNvSpPr/>
          <p:nvPr/>
        </p:nvSpPr>
        <p:spPr>
          <a:xfrm flipV="1">
            <a:off x="4010040" y="2362320"/>
            <a:ext cx="360" cy="18432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sp>
        <p:nvSpPr>
          <p:cNvPr id="364" name="CustomShape 25"/>
          <p:cNvSpPr/>
          <p:nvPr/>
        </p:nvSpPr>
        <p:spPr>
          <a:xfrm>
            <a:off x="4012200" y="2372400"/>
            <a:ext cx="1242720" cy="9000"/>
          </a:xfrm>
          <a:custGeom>
            <a:avLst/>
            <a:gdLst/>
            <a:ahLst/>
            <a:cxnLst/>
            <a:rect l="l" t="t" r="r" b="b"/>
            <a:pathLst>
              <a:path w="21600" h="21600">
                <a:moveTo>
                  <a:pt x="0" y="0"/>
                </a:moveTo>
                <a:lnTo>
                  <a:pt x="21600" y="21600"/>
                </a:lnTo>
              </a:path>
            </a:pathLst>
          </a:custGeom>
          <a:ln w="19080">
            <a:solidFill>
              <a:schemeClr val="bg2">
                <a:lumMod val="20000"/>
                <a:lumOff val="80000"/>
              </a:schemeClr>
            </a:solidFill>
            <a:round/>
          </a:ln>
          <a:effectLst>
            <a:outerShdw blurRad="40000" dist="23000" dir="5400000" rotWithShape="0">
              <a:srgbClr val="000000">
                <a:alpha val="35000"/>
              </a:srgbClr>
            </a:outerShdw>
          </a:effectLst>
        </p:spPr>
        <p:style>
          <a:lnRef idx="2">
            <a:schemeClr val="accent1"/>
          </a:lnRef>
          <a:fillRef idx="1">
            <a:schemeClr val="accent1"/>
          </a:fillRef>
          <a:effectRef idx="2">
            <a:schemeClr val="accent1"/>
          </a:effectRef>
          <a:fontRef idx="minor"/>
        </p:style>
      </p:sp>
      <p:pic>
        <p:nvPicPr>
          <p:cNvPr id="365" name="图片 364"/>
          <p:cNvPicPr/>
          <p:nvPr/>
        </p:nvPicPr>
        <p:blipFill>
          <a:blip r:embed="rId9"/>
          <a:stretch/>
        </p:blipFill>
        <p:spPr>
          <a:xfrm>
            <a:off x="8174880" y="4809600"/>
            <a:ext cx="913680" cy="218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Picture 4"/>
          <p:cNvPicPr/>
          <p:nvPr/>
        </p:nvPicPr>
        <p:blipFill>
          <a:blip r:embed="rId2"/>
          <a:srcRect l="-4953" t="-4949" r="-4953" b="14038"/>
          <a:stretch/>
        </p:blipFill>
        <p:spPr>
          <a:xfrm rot="377400">
            <a:off x="2107080" y="887760"/>
            <a:ext cx="5142600" cy="4253760"/>
          </a:xfrm>
          <a:prstGeom prst="rect">
            <a:avLst/>
          </a:prstGeom>
          <a:ln>
            <a:noFill/>
          </a:ln>
        </p:spPr>
      </p:pic>
      <p:sp>
        <p:nvSpPr>
          <p:cNvPr id="367" name="CustomShape 1"/>
          <p:cNvSpPr/>
          <p:nvPr/>
        </p:nvSpPr>
        <p:spPr>
          <a:xfrm>
            <a:off x="1746720" y="669960"/>
            <a:ext cx="4321800" cy="4345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nSpc>
                <a:spcPct val="100000"/>
              </a:lnSpc>
            </a:pPr>
            <a:r>
              <a:rPr lang="en-US" sz="2400" b="1" strike="noStrike" spc="-1" dirty="0" err="1">
                <a:solidFill>
                  <a:srgbClr val="0D0D0D"/>
                </a:solidFill>
                <a:uFill>
                  <a:solidFill>
                    <a:srgbClr val="FFFFFF"/>
                  </a:solidFill>
                </a:uFill>
                <a:latin typeface="微软雅黑" panose="020B0503020204020204" pitchFamily="34" charset="-122"/>
                <a:ea typeface="微软雅黑" panose="020B0503020204020204" pitchFamily="34" charset="-122"/>
              </a:rPr>
              <a:t>Zylker</a:t>
            </a:r>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处理重大事件的现状</a:t>
            </a:r>
            <a:r>
              <a:rPr lang="en-US" sz="2400" b="1"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68" name="CustomShape 2"/>
          <p:cNvSpPr/>
          <p:nvPr/>
        </p:nvSpPr>
        <p:spPr>
          <a:xfrm>
            <a:off x="1207440" y="973440"/>
            <a:ext cx="153000" cy="153000"/>
          </a:xfrm>
          <a:custGeom>
            <a:avLst/>
            <a:gdLst/>
            <a:ahLst/>
            <a:cxn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69" name="CustomShape 3"/>
          <p:cNvSpPr/>
          <p:nvPr/>
        </p:nvSpPr>
        <p:spPr>
          <a:xfrm>
            <a:off x="1423080" y="767520"/>
            <a:ext cx="142920" cy="142920"/>
          </a:xfrm>
          <a:custGeom>
            <a:avLst/>
            <a:gdLst/>
            <a:ahLst/>
            <a:cxn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70" name="CustomShape 4"/>
          <p:cNvSpPr/>
          <p:nvPr/>
        </p:nvSpPr>
        <p:spPr>
          <a:xfrm>
            <a:off x="1263600" y="822960"/>
            <a:ext cx="247320" cy="247320"/>
          </a:xfrm>
          <a:custGeom>
            <a:avLst/>
            <a:gdLst/>
            <a:ahLst/>
            <a:cxn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71" name="CustomShape 5"/>
          <p:cNvSpPr/>
          <p:nvPr/>
        </p:nvSpPr>
        <p:spPr>
          <a:xfrm>
            <a:off x="1388160" y="867600"/>
            <a:ext cx="39960" cy="39960"/>
          </a:xfrm>
          <a:custGeom>
            <a:avLst/>
            <a:gdLst/>
            <a:ahLst/>
            <a:cxnLst/>
            <a:rect l="l" t="t" r="r" b="b"/>
            <a:pathLst>
              <a:path w="1998" h="1998">
                <a:moveTo>
                  <a:pt x="1" y="1997"/>
                </a:moveTo>
                <a:lnTo>
                  <a:pt x="1998" y="0"/>
                </a:lnTo>
              </a:path>
            </a:pathLst>
          </a:custGeom>
          <a:noFill/>
          <a:ln w="9360">
            <a:solidFill>
              <a:srgbClr val="000000"/>
            </a:solidFill>
            <a:round/>
          </a:ln>
        </p:spPr>
        <p:style>
          <a:lnRef idx="0">
            <a:scrgbClr r="0" g="0" b="0"/>
          </a:lnRef>
          <a:fillRef idx="0">
            <a:scrgbClr r="0" g="0" b="0"/>
          </a:fillRef>
          <a:effectRef idx="0">
            <a:scrgbClr r="0" g="0" b="0"/>
          </a:effectRef>
          <a:fontRef idx="minor"/>
        </p:style>
      </p:sp>
      <p:pic>
        <p:nvPicPr>
          <p:cNvPr id="372" name="Picture 44"/>
          <p:cNvPicPr/>
          <p:nvPr/>
        </p:nvPicPr>
        <p:blipFill>
          <a:blip r:embed="rId3"/>
          <a:stretch/>
        </p:blipFill>
        <p:spPr>
          <a:xfrm>
            <a:off x="4284360" y="1296720"/>
            <a:ext cx="538920" cy="538920"/>
          </a:xfrm>
          <a:prstGeom prst="rect">
            <a:avLst/>
          </a:prstGeom>
          <a:ln>
            <a:noFill/>
          </a:ln>
        </p:spPr>
      </p:pic>
      <p:pic>
        <p:nvPicPr>
          <p:cNvPr id="373" name="Picture 45"/>
          <p:cNvPicPr/>
          <p:nvPr/>
        </p:nvPicPr>
        <p:blipFill>
          <a:blip r:embed="rId4"/>
          <a:stretch/>
        </p:blipFill>
        <p:spPr>
          <a:xfrm>
            <a:off x="3950280" y="1364760"/>
            <a:ext cx="538920" cy="538920"/>
          </a:xfrm>
          <a:prstGeom prst="rect">
            <a:avLst/>
          </a:prstGeom>
          <a:ln>
            <a:noFill/>
          </a:ln>
        </p:spPr>
      </p:pic>
      <p:pic>
        <p:nvPicPr>
          <p:cNvPr id="374" name="Picture 46"/>
          <p:cNvPicPr/>
          <p:nvPr/>
        </p:nvPicPr>
        <p:blipFill>
          <a:blip r:embed="rId5"/>
          <a:stretch/>
        </p:blipFill>
        <p:spPr>
          <a:xfrm>
            <a:off x="5684760" y="1921680"/>
            <a:ext cx="538920" cy="538920"/>
          </a:xfrm>
          <a:prstGeom prst="rect">
            <a:avLst/>
          </a:prstGeom>
          <a:ln>
            <a:noFill/>
          </a:ln>
        </p:spPr>
      </p:pic>
      <p:pic>
        <p:nvPicPr>
          <p:cNvPr id="375" name="Picture 72"/>
          <p:cNvPicPr/>
          <p:nvPr/>
        </p:nvPicPr>
        <p:blipFill>
          <a:blip r:embed="rId6"/>
          <a:stretch/>
        </p:blipFill>
        <p:spPr>
          <a:xfrm>
            <a:off x="5821200" y="3499200"/>
            <a:ext cx="538920" cy="538920"/>
          </a:xfrm>
          <a:prstGeom prst="rect">
            <a:avLst/>
          </a:prstGeom>
          <a:ln>
            <a:noFill/>
          </a:ln>
        </p:spPr>
      </p:pic>
      <p:pic>
        <p:nvPicPr>
          <p:cNvPr id="376" name="Picture 73"/>
          <p:cNvPicPr/>
          <p:nvPr/>
        </p:nvPicPr>
        <p:blipFill>
          <a:blip r:embed="rId7"/>
          <a:stretch/>
        </p:blipFill>
        <p:spPr>
          <a:xfrm>
            <a:off x="3161520" y="3807360"/>
            <a:ext cx="538920" cy="538920"/>
          </a:xfrm>
          <a:prstGeom prst="rect">
            <a:avLst/>
          </a:prstGeom>
          <a:ln>
            <a:noFill/>
          </a:ln>
        </p:spPr>
      </p:pic>
      <p:pic>
        <p:nvPicPr>
          <p:cNvPr id="377" name="Picture 74"/>
          <p:cNvPicPr/>
          <p:nvPr/>
        </p:nvPicPr>
        <p:blipFill>
          <a:blip r:embed="rId8"/>
          <a:stretch/>
        </p:blipFill>
        <p:spPr>
          <a:xfrm>
            <a:off x="4565520" y="4431960"/>
            <a:ext cx="538920" cy="538920"/>
          </a:xfrm>
          <a:prstGeom prst="rect">
            <a:avLst/>
          </a:prstGeom>
          <a:ln>
            <a:noFill/>
          </a:ln>
        </p:spPr>
      </p:pic>
      <p:pic>
        <p:nvPicPr>
          <p:cNvPr id="378" name="Picture 75"/>
          <p:cNvPicPr/>
          <p:nvPr/>
        </p:nvPicPr>
        <p:blipFill>
          <a:blip r:embed="rId9"/>
          <a:stretch/>
        </p:blipFill>
        <p:spPr>
          <a:xfrm>
            <a:off x="2958480" y="2212920"/>
            <a:ext cx="538920" cy="538920"/>
          </a:xfrm>
          <a:prstGeom prst="rect">
            <a:avLst/>
          </a:prstGeom>
          <a:ln>
            <a:noFill/>
          </a:ln>
        </p:spPr>
      </p:pic>
      <p:sp>
        <p:nvSpPr>
          <p:cNvPr id="379" name="CustomShape 6"/>
          <p:cNvSpPr/>
          <p:nvPr/>
        </p:nvSpPr>
        <p:spPr>
          <a:xfrm>
            <a:off x="6685920" y="3155400"/>
            <a:ext cx="1051560" cy="407880"/>
          </a:xfrm>
          <a:prstGeom prst="wedgeRoundRectCallout">
            <a:avLst>
              <a:gd name="adj1" fmla="val -36091"/>
              <a:gd name="adj2" fmla="val 76510"/>
              <a:gd name="adj3" fmla="val 16667"/>
            </a:avLst>
          </a:prstGeom>
          <a:no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0" name="CustomShape 7"/>
          <p:cNvSpPr/>
          <p:nvPr/>
        </p:nvSpPr>
        <p:spPr>
          <a:xfrm>
            <a:off x="6310440" y="1576080"/>
            <a:ext cx="1056600" cy="407880"/>
          </a:xfrm>
          <a:prstGeom prst="wedgeRoundRectCallout">
            <a:avLst>
              <a:gd name="adj1" fmla="val -27152"/>
              <a:gd name="adj2" fmla="val 74175"/>
              <a:gd name="adj3" fmla="val 16667"/>
            </a:avLst>
          </a:prstGeom>
          <a:no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1" name="CustomShape 8"/>
          <p:cNvSpPr/>
          <p:nvPr/>
        </p:nvSpPr>
        <p:spPr>
          <a:xfrm>
            <a:off x="1747800" y="2016000"/>
            <a:ext cx="1085400" cy="46008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nchor="ctr"/>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到底发生了什么事！电话竟然没人接</a:t>
            </a: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82" name="CustomShape 9"/>
          <p:cNvSpPr/>
          <p:nvPr/>
        </p:nvSpPr>
        <p:spPr>
          <a:xfrm>
            <a:off x="6310440" y="1603800"/>
            <a:ext cx="1085400" cy="3384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nchor="ctr"/>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木有</a:t>
            </a:r>
            <a:r>
              <a:rPr lang="zh-CN" altLang="en-US" sz="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啊！目</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前是没啥进展</a:t>
            </a: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83" name="CustomShape 10"/>
          <p:cNvSpPr/>
          <p:nvPr/>
        </p:nvSpPr>
        <p:spPr>
          <a:xfrm>
            <a:off x="2652480" y="1156320"/>
            <a:ext cx="1085400" cy="3384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nchor="ctr"/>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兄弟！再问一次，有啥进展没</a:t>
            </a: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84" name="CustomShape 11"/>
          <p:cNvSpPr/>
          <p:nvPr/>
        </p:nvSpPr>
        <p:spPr>
          <a:xfrm>
            <a:off x="1686240" y="2013840"/>
            <a:ext cx="1056600" cy="464400"/>
          </a:xfrm>
          <a:prstGeom prst="wedgeRoundRectCallout">
            <a:avLst>
              <a:gd name="adj1" fmla="val 36941"/>
              <a:gd name="adj2" fmla="val 69505"/>
              <a:gd name="adj3" fmla="val 16667"/>
            </a:avLst>
          </a:prstGeom>
          <a:no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5" name="CustomShape 12"/>
          <p:cNvSpPr/>
          <p:nvPr/>
        </p:nvSpPr>
        <p:spPr>
          <a:xfrm>
            <a:off x="6360120" y="4246380"/>
            <a:ext cx="1447920" cy="627480"/>
          </a:xfrm>
          <a:prstGeom prst="wedgeRoundRectCallout">
            <a:avLst>
              <a:gd name="adj1" fmla="val -59978"/>
              <a:gd name="adj2" fmla="val 66378"/>
              <a:gd name="adj3" fmla="val 16667"/>
            </a:avLst>
          </a:prstGeom>
          <a:no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6" name="CustomShape 13"/>
          <p:cNvSpPr/>
          <p:nvPr/>
        </p:nvSpPr>
        <p:spPr>
          <a:xfrm>
            <a:off x="6680880" y="3183120"/>
            <a:ext cx="1085400" cy="3384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nchor="ctr"/>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谁来</a:t>
            </a:r>
            <a:r>
              <a:rPr lang="zh-CN" altLang="en-US" sz="8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接这个电</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话</a:t>
            </a:r>
            <a:r>
              <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87" name="CustomShape 14"/>
          <p:cNvSpPr/>
          <p:nvPr/>
        </p:nvSpPr>
        <p:spPr>
          <a:xfrm>
            <a:off x="6420098" y="4292100"/>
            <a:ext cx="1405440" cy="58176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nchor="ctr"/>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我感觉这事以前处理过。如果我能找到所有相关邮件就能分分钟解决掉！</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88" name="CustomShape 15"/>
          <p:cNvSpPr/>
          <p:nvPr/>
        </p:nvSpPr>
        <p:spPr>
          <a:xfrm>
            <a:off x="1637494" y="3630240"/>
            <a:ext cx="1056600" cy="407880"/>
          </a:xfrm>
          <a:prstGeom prst="wedgeRoundRectCallout">
            <a:avLst>
              <a:gd name="adj1" fmla="val 64022"/>
              <a:gd name="adj2" fmla="val 48490"/>
              <a:gd name="adj3" fmla="val 16667"/>
            </a:avLst>
          </a:prstGeom>
          <a:no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9" name="CustomShape 16"/>
          <p:cNvSpPr/>
          <p:nvPr/>
        </p:nvSpPr>
        <p:spPr>
          <a:xfrm>
            <a:off x="1657440" y="3664980"/>
            <a:ext cx="1085400" cy="338400"/>
          </a:xfrm>
          <a:prstGeom prst="rect">
            <a:avLst/>
          </a:prstGeom>
          <a:noFill/>
          <a:ln>
            <a:noFill/>
          </a:ln>
        </p:spPr>
        <p:style>
          <a:lnRef idx="0">
            <a:scrgbClr r="0" g="0" b="0"/>
          </a:lnRef>
          <a:fillRef idx="0">
            <a:scrgbClr r="0" g="0" b="0"/>
          </a:fillRef>
          <a:effectRef idx="0">
            <a:scrgbClr r="0" g="0" b="0"/>
          </a:effectRef>
          <a:fontRef idx="minor"/>
        </p:style>
        <p:txBody>
          <a:bodyPr lIns="95400" tIns="47520" rIns="95400" bIns="47520" anchor="ctr"/>
          <a:lstStyle/>
          <a:p>
            <a:pPr>
              <a:lnSpc>
                <a:spcPct val="100000"/>
              </a:lnSpc>
            </a:pPr>
            <a:r>
              <a:rPr lang="zh-CN" altLang="en-US" sz="800" spc="-1" dirty="0">
                <a:solidFill>
                  <a:srgbClr val="000000"/>
                </a:solidFill>
                <a:uFill>
                  <a:solidFill>
                    <a:srgbClr val="FFFFFF"/>
                  </a:solidFill>
                </a:uFill>
                <a:latin typeface="微软雅黑" panose="020B0503020204020204" pitchFamily="34" charset="-122"/>
                <a:ea typeface="微软雅黑" panose="020B0503020204020204" pitchFamily="34" charset="-122"/>
              </a:rPr>
              <a:t>要不</a:t>
            </a: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我来接电话吧！</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90" name="CustomShape 17"/>
          <p:cNvSpPr/>
          <p:nvPr/>
        </p:nvSpPr>
        <p:spPr>
          <a:xfrm>
            <a:off x="2590440" y="1057920"/>
            <a:ext cx="1056600" cy="407880"/>
          </a:xfrm>
          <a:prstGeom prst="wedgeRoundRectCallout">
            <a:avLst>
              <a:gd name="adj1" fmla="val 63205"/>
              <a:gd name="adj2" fmla="val -12293"/>
              <a:gd name="adj3" fmla="val 16667"/>
            </a:avLst>
          </a:prstGeom>
          <a:noFill/>
          <a:ln>
            <a:solidFill>
              <a:schemeClr val="tx2"/>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91" name="图片 390"/>
          <p:cNvPicPr/>
          <p:nvPr/>
        </p:nvPicPr>
        <p:blipFill>
          <a:blip r:embed="rId10"/>
          <a:stretch/>
        </p:blipFill>
        <p:spPr>
          <a:xfrm>
            <a:off x="8339400" y="4864680"/>
            <a:ext cx="727200" cy="174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1761120" y="538920"/>
            <a:ext cx="4321800" cy="4345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r>
              <a:rPr lang="zh-CN" altLang="en-US" sz="240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影响分析</a:t>
            </a:r>
            <a:endParaRPr lang="en-US" sz="180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393" name="CustomShape 2"/>
          <p:cNvSpPr/>
          <p:nvPr/>
        </p:nvSpPr>
        <p:spPr>
          <a:xfrm>
            <a:off x="1207440" y="973440"/>
            <a:ext cx="153000" cy="153000"/>
          </a:xfrm>
          <a:custGeom>
            <a:avLst/>
            <a:gdLst/>
            <a:ahLst/>
            <a:cxn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94" name="CustomShape 3"/>
          <p:cNvSpPr/>
          <p:nvPr/>
        </p:nvSpPr>
        <p:spPr>
          <a:xfrm>
            <a:off x="1423080" y="767520"/>
            <a:ext cx="142920" cy="142920"/>
          </a:xfrm>
          <a:custGeom>
            <a:avLst/>
            <a:gdLst/>
            <a:ahLst/>
            <a:cxn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95" name="CustomShape 4"/>
          <p:cNvSpPr/>
          <p:nvPr/>
        </p:nvSpPr>
        <p:spPr>
          <a:xfrm>
            <a:off x="1263600" y="822960"/>
            <a:ext cx="247320" cy="247320"/>
          </a:xfrm>
          <a:custGeom>
            <a:avLst/>
            <a:gdLst/>
            <a:ahLst/>
            <a:cxn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96" name="CustomShape 5"/>
          <p:cNvSpPr/>
          <p:nvPr/>
        </p:nvSpPr>
        <p:spPr>
          <a:xfrm>
            <a:off x="1388160" y="867600"/>
            <a:ext cx="39960" cy="39960"/>
          </a:xfrm>
          <a:custGeom>
            <a:avLst/>
            <a:gdLst/>
            <a:ahLst/>
            <a:cxnLst/>
            <a:rect l="l" t="t" r="r" b="b"/>
            <a:pathLst>
              <a:path w="1998" h="1998">
                <a:moveTo>
                  <a:pt x="1" y="1997"/>
                </a:moveTo>
                <a:lnTo>
                  <a:pt x="1998" y="0"/>
                </a:lnTo>
              </a:path>
            </a:pathLst>
          </a:custGeom>
          <a:noFill/>
          <a:ln w="9360">
            <a:solidFill>
              <a:srgbClr val="000000"/>
            </a:solidFill>
            <a:round/>
          </a:ln>
        </p:spPr>
        <p:style>
          <a:lnRef idx="0">
            <a:scrgbClr r="0" g="0" b="0"/>
          </a:lnRef>
          <a:fillRef idx="0">
            <a:scrgbClr r="0" g="0" b="0"/>
          </a:fillRef>
          <a:effectRef idx="0">
            <a:scrgbClr r="0" g="0" b="0"/>
          </a:effectRef>
          <a:fontRef idx="minor"/>
        </p:style>
      </p:sp>
      <p:sp>
        <p:nvSpPr>
          <p:cNvPr id="397" name="CustomShape 6"/>
          <p:cNvSpPr/>
          <p:nvPr/>
        </p:nvSpPr>
        <p:spPr>
          <a:xfrm>
            <a:off x="3648600" y="2248560"/>
            <a:ext cx="1736640" cy="1693800"/>
          </a:xfrm>
          <a:custGeom>
            <a:avLst/>
            <a:gdLst/>
            <a:ahLst/>
            <a:cxnLst/>
            <a:rect l="l" t="t" r="r" b="b"/>
            <a:pathLst>
              <a:path w="2316162" h="2259012">
                <a:moveTo>
                  <a:pt x="1160462" y="0"/>
                </a:moveTo>
                <a:lnTo>
                  <a:pt x="1198562" y="4762"/>
                </a:lnTo>
                <a:lnTo>
                  <a:pt x="1231900" y="15875"/>
                </a:lnTo>
                <a:lnTo>
                  <a:pt x="1262062" y="34925"/>
                </a:lnTo>
                <a:lnTo>
                  <a:pt x="1289050" y="60325"/>
                </a:lnTo>
                <a:lnTo>
                  <a:pt x="1308100" y="88900"/>
                </a:lnTo>
                <a:lnTo>
                  <a:pt x="1320800" y="122237"/>
                </a:lnTo>
                <a:lnTo>
                  <a:pt x="1323975" y="158750"/>
                </a:lnTo>
                <a:lnTo>
                  <a:pt x="1322387" y="177800"/>
                </a:lnTo>
                <a:lnTo>
                  <a:pt x="1317625" y="200025"/>
                </a:lnTo>
                <a:lnTo>
                  <a:pt x="1311275" y="222250"/>
                </a:lnTo>
                <a:lnTo>
                  <a:pt x="1304925" y="244475"/>
                </a:lnTo>
                <a:lnTo>
                  <a:pt x="1296987" y="265112"/>
                </a:lnTo>
                <a:lnTo>
                  <a:pt x="1290637" y="280987"/>
                </a:lnTo>
                <a:lnTo>
                  <a:pt x="1285875" y="290512"/>
                </a:lnTo>
                <a:lnTo>
                  <a:pt x="1282700" y="295275"/>
                </a:lnTo>
                <a:lnTo>
                  <a:pt x="1274762" y="322262"/>
                </a:lnTo>
                <a:lnTo>
                  <a:pt x="1274762" y="346075"/>
                </a:lnTo>
                <a:lnTo>
                  <a:pt x="1285875" y="366712"/>
                </a:lnTo>
                <a:lnTo>
                  <a:pt x="1300162" y="382587"/>
                </a:lnTo>
                <a:lnTo>
                  <a:pt x="1322387" y="392112"/>
                </a:lnTo>
                <a:lnTo>
                  <a:pt x="1350962" y="395287"/>
                </a:lnTo>
                <a:lnTo>
                  <a:pt x="1908175" y="395287"/>
                </a:lnTo>
                <a:lnTo>
                  <a:pt x="1911350" y="477837"/>
                </a:lnTo>
                <a:lnTo>
                  <a:pt x="1911350" y="485775"/>
                </a:lnTo>
                <a:lnTo>
                  <a:pt x="1911350" y="496887"/>
                </a:lnTo>
                <a:lnTo>
                  <a:pt x="1911350" y="506412"/>
                </a:lnTo>
                <a:cubicBezTo>
                  <a:pt x="1910292" y="649816"/>
                  <a:pt x="1909233" y="793221"/>
                  <a:pt x="1908175" y="936625"/>
                </a:cubicBezTo>
                <a:lnTo>
                  <a:pt x="1909762" y="962025"/>
                </a:lnTo>
                <a:lnTo>
                  <a:pt x="1917700" y="981075"/>
                </a:lnTo>
                <a:lnTo>
                  <a:pt x="1930400" y="995362"/>
                </a:lnTo>
                <a:lnTo>
                  <a:pt x="1946275" y="1006475"/>
                </a:lnTo>
                <a:lnTo>
                  <a:pt x="1965325" y="1011237"/>
                </a:lnTo>
                <a:lnTo>
                  <a:pt x="1985962" y="1009650"/>
                </a:lnTo>
                <a:lnTo>
                  <a:pt x="2011362" y="1003300"/>
                </a:lnTo>
                <a:lnTo>
                  <a:pt x="2016125" y="1001712"/>
                </a:lnTo>
                <a:lnTo>
                  <a:pt x="2027237" y="996950"/>
                </a:lnTo>
                <a:lnTo>
                  <a:pt x="2043112" y="990600"/>
                </a:lnTo>
                <a:lnTo>
                  <a:pt x="2063750" y="982662"/>
                </a:lnTo>
                <a:lnTo>
                  <a:pt x="2087562" y="976312"/>
                </a:lnTo>
                <a:lnTo>
                  <a:pt x="2109787" y="969962"/>
                </a:lnTo>
                <a:lnTo>
                  <a:pt x="2132012" y="965200"/>
                </a:lnTo>
                <a:lnTo>
                  <a:pt x="2151062" y="963612"/>
                </a:lnTo>
                <a:lnTo>
                  <a:pt x="2190750" y="968375"/>
                </a:lnTo>
                <a:lnTo>
                  <a:pt x="2224087" y="979487"/>
                </a:lnTo>
                <a:lnTo>
                  <a:pt x="2254250" y="998537"/>
                </a:lnTo>
                <a:lnTo>
                  <a:pt x="2281237" y="1022350"/>
                </a:lnTo>
                <a:lnTo>
                  <a:pt x="2298700" y="1052512"/>
                </a:lnTo>
                <a:lnTo>
                  <a:pt x="2311400" y="1085850"/>
                </a:lnTo>
                <a:lnTo>
                  <a:pt x="2316162" y="1120775"/>
                </a:lnTo>
                <a:lnTo>
                  <a:pt x="2311400" y="1158875"/>
                </a:lnTo>
                <a:lnTo>
                  <a:pt x="2298700" y="1192212"/>
                </a:lnTo>
                <a:lnTo>
                  <a:pt x="2281237" y="1220787"/>
                </a:lnTo>
                <a:lnTo>
                  <a:pt x="2254250" y="1246187"/>
                </a:lnTo>
                <a:lnTo>
                  <a:pt x="2224087" y="1265237"/>
                </a:lnTo>
                <a:lnTo>
                  <a:pt x="2190750" y="1276350"/>
                </a:lnTo>
                <a:lnTo>
                  <a:pt x="2151062" y="1281112"/>
                </a:lnTo>
                <a:lnTo>
                  <a:pt x="2132012" y="1279525"/>
                </a:lnTo>
                <a:lnTo>
                  <a:pt x="2109787" y="1274762"/>
                </a:lnTo>
                <a:lnTo>
                  <a:pt x="2087562" y="1268412"/>
                </a:lnTo>
                <a:lnTo>
                  <a:pt x="2063750" y="1260475"/>
                </a:lnTo>
                <a:lnTo>
                  <a:pt x="2043112" y="1254125"/>
                </a:lnTo>
                <a:lnTo>
                  <a:pt x="2027237" y="1247775"/>
                </a:lnTo>
                <a:lnTo>
                  <a:pt x="2016125" y="1243012"/>
                </a:lnTo>
                <a:lnTo>
                  <a:pt x="2011362" y="1241425"/>
                </a:lnTo>
                <a:lnTo>
                  <a:pt x="1985962" y="1235075"/>
                </a:lnTo>
                <a:lnTo>
                  <a:pt x="1965325" y="1233487"/>
                </a:lnTo>
                <a:lnTo>
                  <a:pt x="1946275" y="1238250"/>
                </a:lnTo>
                <a:lnTo>
                  <a:pt x="1930400" y="1247775"/>
                </a:lnTo>
                <a:lnTo>
                  <a:pt x="1917700" y="1263650"/>
                </a:lnTo>
                <a:lnTo>
                  <a:pt x="1909762" y="1282700"/>
                </a:lnTo>
                <a:lnTo>
                  <a:pt x="1908175" y="1306512"/>
                </a:lnTo>
                <a:cubicBezTo>
                  <a:pt x="1908518" y="1491530"/>
                  <a:pt x="1908860" y="1676547"/>
                  <a:pt x="1909203" y="1861565"/>
                </a:cubicBezTo>
                <a:lnTo>
                  <a:pt x="1358900" y="1862137"/>
                </a:lnTo>
                <a:lnTo>
                  <a:pt x="1331912" y="1866900"/>
                </a:lnTo>
                <a:lnTo>
                  <a:pt x="1309687" y="1878012"/>
                </a:lnTo>
                <a:lnTo>
                  <a:pt x="1293812" y="1892300"/>
                </a:lnTo>
                <a:lnTo>
                  <a:pt x="1285875" y="1912937"/>
                </a:lnTo>
                <a:lnTo>
                  <a:pt x="1282700" y="1936750"/>
                </a:lnTo>
                <a:lnTo>
                  <a:pt x="1292225" y="1963737"/>
                </a:lnTo>
                <a:lnTo>
                  <a:pt x="1293812" y="1968500"/>
                </a:lnTo>
                <a:lnTo>
                  <a:pt x="1298575" y="1978025"/>
                </a:lnTo>
                <a:lnTo>
                  <a:pt x="1304925" y="1993900"/>
                </a:lnTo>
                <a:lnTo>
                  <a:pt x="1312862" y="2014537"/>
                </a:lnTo>
                <a:lnTo>
                  <a:pt x="1320800" y="2035175"/>
                </a:lnTo>
                <a:lnTo>
                  <a:pt x="1327150" y="2058987"/>
                </a:lnTo>
                <a:lnTo>
                  <a:pt x="1331912" y="2081212"/>
                </a:lnTo>
                <a:lnTo>
                  <a:pt x="1333500" y="2098675"/>
                </a:lnTo>
                <a:lnTo>
                  <a:pt x="1328737" y="2136775"/>
                </a:lnTo>
                <a:lnTo>
                  <a:pt x="1316037" y="2170112"/>
                </a:lnTo>
                <a:lnTo>
                  <a:pt x="1298575" y="2198687"/>
                </a:lnTo>
                <a:lnTo>
                  <a:pt x="1271587" y="2222500"/>
                </a:lnTo>
                <a:lnTo>
                  <a:pt x="1241425" y="2243137"/>
                </a:lnTo>
                <a:lnTo>
                  <a:pt x="1208087" y="2254250"/>
                </a:lnTo>
                <a:lnTo>
                  <a:pt x="1168400" y="2259012"/>
                </a:lnTo>
                <a:lnTo>
                  <a:pt x="1131887" y="2254250"/>
                </a:lnTo>
                <a:lnTo>
                  <a:pt x="1096962" y="2243137"/>
                </a:lnTo>
                <a:lnTo>
                  <a:pt x="1066800" y="2222500"/>
                </a:lnTo>
                <a:lnTo>
                  <a:pt x="1041400" y="2198687"/>
                </a:lnTo>
                <a:lnTo>
                  <a:pt x="1022350" y="2170112"/>
                </a:lnTo>
                <a:lnTo>
                  <a:pt x="1009650" y="2136775"/>
                </a:lnTo>
                <a:lnTo>
                  <a:pt x="1004887" y="2098675"/>
                </a:lnTo>
                <a:lnTo>
                  <a:pt x="1006475" y="2081212"/>
                </a:lnTo>
                <a:lnTo>
                  <a:pt x="1011237" y="2058987"/>
                </a:lnTo>
                <a:lnTo>
                  <a:pt x="1019175" y="2035175"/>
                </a:lnTo>
                <a:lnTo>
                  <a:pt x="1027112" y="2014537"/>
                </a:lnTo>
                <a:lnTo>
                  <a:pt x="1033462" y="1993900"/>
                </a:lnTo>
                <a:lnTo>
                  <a:pt x="1039812" y="1978025"/>
                </a:lnTo>
                <a:lnTo>
                  <a:pt x="1044575" y="1968500"/>
                </a:lnTo>
                <a:lnTo>
                  <a:pt x="1046162" y="1963737"/>
                </a:lnTo>
                <a:lnTo>
                  <a:pt x="1054100" y="1936750"/>
                </a:lnTo>
                <a:lnTo>
                  <a:pt x="1054100" y="1912937"/>
                </a:lnTo>
                <a:lnTo>
                  <a:pt x="1046162" y="1892300"/>
                </a:lnTo>
                <a:lnTo>
                  <a:pt x="1030287" y="1878012"/>
                </a:lnTo>
                <a:lnTo>
                  <a:pt x="1006475" y="1866900"/>
                </a:lnTo>
                <a:lnTo>
                  <a:pt x="979487" y="1862137"/>
                </a:lnTo>
                <a:lnTo>
                  <a:pt x="409209" y="1862137"/>
                </a:lnTo>
                <a:lnTo>
                  <a:pt x="411984" y="1368423"/>
                </a:lnTo>
                <a:lnTo>
                  <a:pt x="409575" y="1368423"/>
                </a:lnTo>
                <a:lnTo>
                  <a:pt x="409575" y="1306513"/>
                </a:lnTo>
                <a:lnTo>
                  <a:pt x="406400" y="1284288"/>
                </a:lnTo>
                <a:lnTo>
                  <a:pt x="398463" y="1266825"/>
                </a:lnTo>
                <a:lnTo>
                  <a:pt x="382588" y="1254125"/>
                </a:lnTo>
                <a:lnTo>
                  <a:pt x="365125" y="1247775"/>
                </a:lnTo>
                <a:lnTo>
                  <a:pt x="344488" y="1246188"/>
                </a:lnTo>
                <a:lnTo>
                  <a:pt x="320675" y="1249363"/>
                </a:lnTo>
                <a:lnTo>
                  <a:pt x="295275" y="1257300"/>
                </a:lnTo>
                <a:lnTo>
                  <a:pt x="292100" y="1258888"/>
                </a:lnTo>
                <a:lnTo>
                  <a:pt x="282575" y="1262063"/>
                </a:lnTo>
                <a:lnTo>
                  <a:pt x="266700" y="1265238"/>
                </a:lnTo>
                <a:lnTo>
                  <a:pt x="249238" y="1270000"/>
                </a:lnTo>
                <a:lnTo>
                  <a:pt x="227013" y="1273175"/>
                </a:lnTo>
                <a:lnTo>
                  <a:pt x="204788" y="1277938"/>
                </a:lnTo>
                <a:lnTo>
                  <a:pt x="184150" y="1279525"/>
                </a:lnTo>
                <a:lnTo>
                  <a:pt x="165100" y="1281113"/>
                </a:lnTo>
                <a:lnTo>
                  <a:pt x="127000" y="1276350"/>
                </a:lnTo>
                <a:lnTo>
                  <a:pt x="92075" y="1265238"/>
                </a:lnTo>
                <a:lnTo>
                  <a:pt x="61913" y="1246188"/>
                </a:lnTo>
                <a:lnTo>
                  <a:pt x="36513" y="1220788"/>
                </a:lnTo>
                <a:lnTo>
                  <a:pt x="17463" y="1192213"/>
                </a:lnTo>
                <a:lnTo>
                  <a:pt x="4763" y="1158875"/>
                </a:lnTo>
                <a:lnTo>
                  <a:pt x="0" y="1122362"/>
                </a:lnTo>
                <a:lnTo>
                  <a:pt x="4763" y="1085850"/>
                </a:lnTo>
                <a:lnTo>
                  <a:pt x="17463" y="1052512"/>
                </a:lnTo>
                <a:lnTo>
                  <a:pt x="36513" y="1022350"/>
                </a:lnTo>
                <a:lnTo>
                  <a:pt x="61913" y="998537"/>
                </a:lnTo>
                <a:lnTo>
                  <a:pt x="92075" y="979487"/>
                </a:lnTo>
                <a:lnTo>
                  <a:pt x="127000" y="968375"/>
                </a:lnTo>
                <a:lnTo>
                  <a:pt x="165100" y="963612"/>
                </a:lnTo>
                <a:lnTo>
                  <a:pt x="184150" y="965200"/>
                </a:lnTo>
                <a:lnTo>
                  <a:pt x="206375" y="969962"/>
                </a:lnTo>
                <a:lnTo>
                  <a:pt x="230188" y="976312"/>
                </a:lnTo>
                <a:lnTo>
                  <a:pt x="252413" y="984250"/>
                </a:lnTo>
                <a:lnTo>
                  <a:pt x="273050" y="990600"/>
                </a:lnTo>
                <a:lnTo>
                  <a:pt x="290513" y="996950"/>
                </a:lnTo>
                <a:lnTo>
                  <a:pt x="301625" y="1001712"/>
                </a:lnTo>
                <a:lnTo>
                  <a:pt x="304800" y="1003300"/>
                </a:lnTo>
                <a:lnTo>
                  <a:pt x="333375" y="1011237"/>
                </a:lnTo>
                <a:lnTo>
                  <a:pt x="358775" y="1009650"/>
                </a:lnTo>
                <a:lnTo>
                  <a:pt x="379413" y="1001712"/>
                </a:lnTo>
                <a:lnTo>
                  <a:pt x="396875" y="987425"/>
                </a:lnTo>
                <a:lnTo>
                  <a:pt x="406400" y="965200"/>
                </a:lnTo>
                <a:lnTo>
                  <a:pt x="409575" y="936625"/>
                </a:lnTo>
                <a:lnTo>
                  <a:pt x="409575" y="402374"/>
                </a:lnTo>
                <a:lnTo>
                  <a:pt x="412616" y="402374"/>
                </a:lnTo>
                <a:lnTo>
                  <a:pt x="412616" y="395287"/>
                </a:lnTo>
                <a:lnTo>
                  <a:pt x="969962" y="395287"/>
                </a:lnTo>
                <a:lnTo>
                  <a:pt x="996950" y="392112"/>
                </a:lnTo>
                <a:lnTo>
                  <a:pt x="1020762" y="382587"/>
                </a:lnTo>
                <a:lnTo>
                  <a:pt x="1036637" y="366712"/>
                </a:lnTo>
                <a:lnTo>
                  <a:pt x="1044575" y="346075"/>
                </a:lnTo>
                <a:lnTo>
                  <a:pt x="1046162" y="322262"/>
                </a:lnTo>
                <a:lnTo>
                  <a:pt x="1038225" y="295275"/>
                </a:lnTo>
                <a:lnTo>
                  <a:pt x="1036637" y="290512"/>
                </a:lnTo>
                <a:lnTo>
                  <a:pt x="1031875" y="280987"/>
                </a:lnTo>
                <a:lnTo>
                  <a:pt x="1025525" y="265112"/>
                </a:lnTo>
                <a:lnTo>
                  <a:pt x="1016000" y="244475"/>
                </a:lnTo>
                <a:lnTo>
                  <a:pt x="1008062" y="222250"/>
                </a:lnTo>
                <a:lnTo>
                  <a:pt x="1001712" y="200025"/>
                </a:lnTo>
                <a:lnTo>
                  <a:pt x="996950" y="177800"/>
                </a:lnTo>
                <a:lnTo>
                  <a:pt x="995362" y="158750"/>
                </a:lnTo>
                <a:lnTo>
                  <a:pt x="1000125" y="122237"/>
                </a:lnTo>
                <a:lnTo>
                  <a:pt x="1011237" y="88900"/>
                </a:lnTo>
                <a:lnTo>
                  <a:pt x="1031875" y="60325"/>
                </a:lnTo>
                <a:lnTo>
                  <a:pt x="1057275" y="34925"/>
                </a:lnTo>
                <a:lnTo>
                  <a:pt x="1087437" y="15875"/>
                </a:lnTo>
                <a:lnTo>
                  <a:pt x="1122362" y="4762"/>
                </a:lnTo>
                <a:lnTo>
                  <a:pt x="1160462"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398" name="CustomShape 7"/>
          <p:cNvSpPr/>
          <p:nvPr/>
        </p:nvSpPr>
        <p:spPr>
          <a:xfrm>
            <a:off x="2522880" y="2249640"/>
            <a:ext cx="1431720" cy="1383840"/>
          </a:xfrm>
          <a:custGeom>
            <a:avLst/>
            <a:gdLst/>
            <a:ahLst/>
            <a:cxnLst/>
            <a:rect l="l" t="t" r="r" b="b"/>
            <a:pathLst>
              <a:path w="1203" h="1163">
                <a:moveTo>
                  <a:pt x="730" y="0"/>
                </a:moveTo>
                <a:lnTo>
                  <a:pt x="755" y="2"/>
                </a:lnTo>
                <a:lnTo>
                  <a:pt x="776" y="10"/>
                </a:lnTo>
                <a:lnTo>
                  <a:pt x="795" y="21"/>
                </a:lnTo>
                <a:lnTo>
                  <a:pt x="812" y="37"/>
                </a:lnTo>
                <a:lnTo>
                  <a:pt x="824" y="56"/>
                </a:lnTo>
                <a:lnTo>
                  <a:pt x="831" y="76"/>
                </a:lnTo>
                <a:lnTo>
                  <a:pt x="834" y="100"/>
                </a:lnTo>
                <a:lnTo>
                  <a:pt x="833" y="112"/>
                </a:lnTo>
                <a:lnTo>
                  <a:pt x="830" y="125"/>
                </a:lnTo>
                <a:lnTo>
                  <a:pt x="826" y="139"/>
                </a:lnTo>
                <a:lnTo>
                  <a:pt x="821" y="154"/>
                </a:lnTo>
                <a:lnTo>
                  <a:pt x="817" y="166"/>
                </a:lnTo>
                <a:lnTo>
                  <a:pt x="813" y="176"/>
                </a:lnTo>
                <a:lnTo>
                  <a:pt x="810" y="183"/>
                </a:lnTo>
                <a:lnTo>
                  <a:pt x="809" y="185"/>
                </a:lnTo>
                <a:lnTo>
                  <a:pt x="804" y="203"/>
                </a:lnTo>
                <a:lnTo>
                  <a:pt x="804" y="218"/>
                </a:lnTo>
                <a:lnTo>
                  <a:pt x="809" y="230"/>
                </a:lnTo>
                <a:lnTo>
                  <a:pt x="819" y="240"/>
                </a:lnTo>
                <a:lnTo>
                  <a:pt x="833" y="246"/>
                </a:lnTo>
                <a:lnTo>
                  <a:pt x="851" y="249"/>
                </a:lnTo>
                <a:lnTo>
                  <a:pt x="1203" y="249"/>
                </a:lnTo>
                <a:lnTo>
                  <a:pt x="1203" y="589"/>
                </a:lnTo>
                <a:lnTo>
                  <a:pt x="1201" y="607"/>
                </a:lnTo>
                <a:lnTo>
                  <a:pt x="1195" y="621"/>
                </a:lnTo>
                <a:lnTo>
                  <a:pt x="1184" y="630"/>
                </a:lnTo>
                <a:lnTo>
                  <a:pt x="1171" y="635"/>
                </a:lnTo>
                <a:lnTo>
                  <a:pt x="1155" y="636"/>
                </a:lnTo>
                <a:lnTo>
                  <a:pt x="1137" y="631"/>
                </a:lnTo>
                <a:lnTo>
                  <a:pt x="1135" y="630"/>
                </a:lnTo>
                <a:lnTo>
                  <a:pt x="1128" y="627"/>
                </a:lnTo>
                <a:lnTo>
                  <a:pt x="1117" y="623"/>
                </a:lnTo>
                <a:lnTo>
                  <a:pt x="1104" y="619"/>
                </a:lnTo>
                <a:lnTo>
                  <a:pt x="1090" y="614"/>
                </a:lnTo>
                <a:lnTo>
                  <a:pt x="1075" y="610"/>
                </a:lnTo>
                <a:lnTo>
                  <a:pt x="1061" y="607"/>
                </a:lnTo>
                <a:lnTo>
                  <a:pt x="1049" y="606"/>
                </a:lnTo>
                <a:lnTo>
                  <a:pt x="1025" y="609"/>
                </a:lnTo>
                <a:lnTo>
                  <a:pt x="1003" y="616"/>
                </a:lnTo>
                <a:lnTo>
                  <a:pt x="984" y="628"/>
                </a:lnTo>
                <a:lnTo>
                  <a:pt x="968" y="643"/>
                </a:lnTo>
                <a:lnTo>
                  <a:pt x="956" y="662"/>
                </a:lnTo>
                <a:lnTo>
                  <a:pt x="948" y="683"/>
                </a:lnTo>
                <a:lnTo>
                  <a:pt x="945" y="706"/>
                </a:lnTo>
                <a:lnTo>
                  <a:pt x="948" y="729"/>
                </a:lnTo>
                <a:lnTo>
                  <a:pt x="956" y="750"/>
                </a:lnTo>
                <a:lnTo>
                  <a:pt x="968" y="768"/>
                </a:lnTo>
                <a:lnTo>
                  <a:pt x="984" y="784"/>
                </a:lnTo>
                <a:lnTo>
                  <a:pt x="1003" y="796"/>
                </a:lnTo>
                <a:lnTo>
                  <a:pt x="1025" y="803"/>
                </a:lnTo>
                <a:lnTo>
                  <a:pt x="1049" y="806"/>
                </a:lnTo>
                <a:lnTo>
                  <a:pt x="1061" y="805"/>
                </a:lnTo>
                <a:lnTo>
                  <a:pt x="1074" y="804"/>
                </a:lnTo>
                <a:lnTo>
                  <a:pt x="1088" y="801"/>
                </a:lnTo>
                <a:lnTo>
                  <a:pt x="1102" y="799"/>
                </a:lnTo>
                <a:lnTo>
                  <a:pt x="1113" y="796"/>
                </a:lnTo>
                <a:lnTo>
                  <a:pt x="1123" y="794"/>
                </a:lnTo>
                <a:lnTo>
                  <a:pt x="1129" y="792"/>
                </a:lnTo>
                <a:lnTo>
                  <a:pt x="1131" y="791"/>
                </a:lnTo>
                <a:lnTo>
                  <a:pt x="1147" y="786"/>
                </a:lnTo>
                <a:lnTo>
                  <a:pt x="1162" y="784"/>
                </a:lnTo>
                <a:lnTo>
                  <a:pt x="1175" y="785"/>
                </a:lnTo>
                <a:lnTo>
                  <a:pt x="1186" y="789"/>
                </a:lnTo>
                <a:lnTo>
                  <a:pt x="1196" y="797"/>
                </a:lnTo>
                <a:lnTo>
                  <a:pt x="1201" y="808"/>
                </a:lnTo>
                <a:lnTo>
                  <a:pt x="1203" y="822"/>
                </a:lnTo>
                <a:lnTo>
                  <a:pt x="1203" y="1163"/>
                </a:lnTo>
                <a:lnTo>
                  <a:pt x="1147" y="1163"/>
                </a:lnTo>
                <a:lnTo>
                  <a:pt x="1140" y="1162"/>
                </a:lnTo>
                <a:lnTo>
                  <a:pt x="1131" y="1161"/>
                </a:lnTo>
                <a:lnTo>
                  <a:pt x="851" y="1161"/>
                </a:lnTo>
                <a:lnTo>
                  <a:pt x="833" y="1159"/>
                </a:lnTo>
                <a:lnTo>
                  <a:pt x="819" y="1153"/>
                </a:lnTo>
                <a:lnTo>
                  <a:pt x="809" y="1143"/>
                </a:lnTo>
                <a:lnTo>
                  <a:pt x="804" y="1130"/>
                </a:lnTo>
                <a:lnTo>
                  <a:pt x="804" y="1114"/>
                </a:lnTo>
                <a:lnTo>
                  <a:pt x="809" y="1098"/>
                </a:lnTo>
                <a:lnTo>
                  <a:pt x="810" y="1095"/>
                </a:lnTo>
                <a:lnTo>
                  <a:pt x="813" y="1089"/>
                </a:lnTo>
                <a:lnTo>
                  <a:pt x="817" y="1079"/>
                </a:lnTo>
                <a:lnTo>
                  <a:pt x="821" y="1066"/>
                </a:lnTo>
                <a:lnTo>
                  <a:pt x="826" y="1052"/>
                </a:lnTo>
                <a:lnTo>
                  <a:pt x="830" y="1038"/>
                </a:lnTo>
                <a:lnTo>
                  <a:pt x="833" y="1024"/>
                </a:lnTo>
                <a:lnTo>
                  <a:pt x="834" y="1013"/>
                </a:lnTo>
                <a:lnTo>
                  <a:pt x="831" y="989"/>
                </a:lnTo>
                <a:lnTo>
                  <a:pt x="824" y="968"/>
                </a:lnTo>
                <a:lnTo>
                  <a:pt x="812" y="950"/>
                </a:lnTo>
                <a:lnTo>
                  <a:pt x="795" y="934"/>
                </a:lnTo>
                <a:lnTo>
                  <a:pt x="776" y="922"/>
                </a:lnTo>
                <a:lnTo>
                  <a:pt x="755" y="915"/>
                </a:lnTo>
                <a:lnTo>
                  <a:pt x="730" y="912"/>
                </a:lnTo>
                <a:lnTo>
                  <a:pt x="707" y="915"/>
                </a:lnTo>
                <a:lnTo>
                  <a:pt x="685" y="922"/>
                </a:lnTo>
                <a:lnTo>
                  <a:pt x="666" y="934"/>
                </a:lnTo>
                <a:lnTo>
                  <a:pt x="650" y="950"/>
                </a:lnTo>
                <a:lnTo>
                  <a:pt x="638" y="968"/>
                </a:lnTo>
                <a:lnTo>
                  <a:pt x="630" y="989"/>
                </a:lnTo>
                <a:lnTo>
                  <a:pt x="627" y="1013"/>
                </a:lnTo>
                <a:lnTo>
                  <a:pt x="628" y="1024"/>
                </a:lnTo>
                <a:lnTo>
                  <a:pt x="631" y="1038"/>
                </a:lnTo>
                <a:lnTo>
                  <a:pt x="636" y="1052"/>
                </a:lnTo>
                <a:lnTo>
                  <a:pt x="641" y="1066"/>
                </a:lnTo>
                <a:lnTo>
                  <a:pt x="645" y="1079"/>
                </a:lnTo>
                <a:lnTo>
                  <a:pt x="649" y="1089"/>
                </a:lnTo>
                <a:lnTo>
                  <a:pt x="652" y="1095"/>
                </a:lnTo>
                <a:lnTo>
                  <a:pt x="653" y="1098"/>
                </a:lnTo>
                <a:lnTo>
                  <a:pt x="658" y="1114"/>
                </a:lnTo>
                <a:lnTo>
                  <a:pt x="658" y="1130"/>
                </a:lnTo>
                <a:lnTo>
                  <a:pt x="653" y="1143"/>
                </a:lnTo>
                <a:lnTo>
                  <a:pt x="643" y="1153"/>
                </a:lnTo>
                <a:lnTo>
                  <a:pt x="628" y="1159"/>
                </a:lnTo>
                <a:lnTo>
                  <a:pt x="610" y="1161"/>
                </a:lnTo>
                <a:lnTo>
                  <a:pt x="330" y="1161"/>
                </a:lnTo>
                <a:lnTo>
                  <a:pt x="322" y="1162"/>
                </a:lnTo>
                <a:lnTo>
                  <a:pt x="315" y="1163"/>
                </a:lnTo>
                <a:lnTo>
                  <a:pt x="258" y="1163"/>
                </a:lnTo>
                <a:lnTo>
                  <a:pt x="258" y="822"/>
                </a:lnTo>
                <a:lnTo>
                  <a:pt x="256" y="805"/>
                </a:lnTo>
                <a:lnTo>
                  <a:pt x="250" y="792"/>
                </a:lnTo>
                <a:lnTo>
                  <a:pt x="239" y="782"/>
                </a:lnTo>
                <a:lnTo>
                  <a:pt x="226" y="777"/>
                </a:lnTo>
                <a:lnTo>
                  <a:pt x="210" y="776"/>
                </a:lnTo>
                <a:lnTo>
                  <a:pt x="193" y="781"/>
                </a:lnTo>
                <a:lnTo>
                  <a:pt x="193" y="781"/>
                </a:lnTo>
                <a:lnTo>
                  <a:pt x="189" y="783"/>
                </a:lnTo>
                <a:lnTo>
                  <a:pt x="180" y="786"/>
                </a:lnTo>
                <a:lnTo>
                  <a:pt x="170" y="790"/>
                </a:lnTo>
                <a:lnTo>
                  <a:pt x="157" y="794"/>
                </a:lnTo>
                <a:lnTo>
                  <a:pt x="143" y="799"/>
                </a:lnTo>
                <a:lnTo>
                  <a:pt x="129" y="802"/>
                </a:lnTo>
                <a:lnTo>
                  <a:pt x="116" y="805"/>
                </a:lnTo>
                <a:lnTo>
                  <a:pt x="104" y="806"/>
                </a:lnTo>
                <a:lnTo>
                  <a:pt x="85" y="804"/>
                </a:lnTo>
                <a:lnTo>
                  <a:pt x="66" y="799"/>
                </a:lnTo>
                <a:lnTo>
                  <a:pt x="50" y="792"/>
                </a:lnTo>
                <a:lnTo>
                  <a:pt x="46" y="789"/>
                </a:lnTo>
                <a:lnTo>
                  <a:pt x="31" y="777"/>
                </a:lnTo>
                <a:lnTo>
                  <a:pt x="19" y="762"/>
                </a:lnTo>
                <a:lnTo>
                  <a:pt x="8" y="745"/>
                </a:lnTo>
                <a:lnTo>
                  <a:pt x="2" y="726"/>
                </a:lnTo>
                <a:lnTo>
                  <a:pt x="0" y="706"/>
                </a:lnTo>
                <a:lnTo>
                  <a:pt x="2" y="686"/>
                </a:lnTo>
                <a:lnTo>
                  <a:pt x="8" y="667"/>
                </a:lnTo>
                <a:lnTo>
                  <a:pt x="19" y="650"/>
                </a:lnTo>
                <a:lnTo>
                  <a:pt x="31" y="635"/>
                </a:lnTo>
                <a:lnTo>
                  <a:pt x="46" y="623"/>
                </a:lnTo>
                <a:lnTo>
                  <a:pt x="50" y="621"/>
                </a:lnTo>
                <a:lnTo>
                  <a:pt x="66" y="613"/>
                </a:lnTo>
                <a:lnTo>
                  <a:pt x="85" y="608"/>
                </a:lnTo>
                <a:lnTo>
                  <a:pt x="104" y="606"/>
                </a:lnTo>
                <a:lnTo>
                  <a:pt x="116" y="607"/>
                </a:lnTo>
                <a:lnTo>
                  <a:pt x="129" y="610"/>
                </a:lnTo>
                <a:lnTo>
                  <a:pt x="143" y="614"/>
                </a:lnTo>
                <a:lnTo>
                  <a:pt x="157" y="618"/>
                </a:lnTo>
                <a:lnTo>
                  <a:pt x="170" y="622"/>
                </a:lnTo>
                <a:lnTo>
                  <a:pt x="180" y="626"/>
                </a:lnTo>
                <a:lnTo>
                  <a:pt x="189" y="629"/>
                </a:lnTo>
                <a:lnTo>
                  <a:pt x="193" y="631"/>
                </a:lnTo>
                <a:lnTo>
                  <a:pt x="193" y="631"/>
                </a:lnTo>
                <a:lnTo>
                  <a:pt x="210" y="636"/>
                </a:lnTo>
                <a:lnTo>
                  <a:pt x="226" y="635"/>
                </a:lnTo>
                <a:lnTo>
                  <a:pt x="239" y="630"/>
                </a:lnTo>
                <a:lnTo>
                  <a:pt x="250" y="621"/>
                </a:lnTo>
                <a:lnTo>
                  <a:pt x="256" y="607"/>
                </a:lnTo>
                <a:lnTo>
                  <a:pt x="258" y="589"/>
                </a:lnTo>
                <a:lnTo>
                  <a:pt x="258" y="249"/>
                </a:lnTo>
                <a:lnTo>
                  <a:pt x="610" y="249"/>
                </a:lnTo>
                <a:lnTo>
                  <a:pt x="628" y="246"/>
                </a:lnTo>
                <a:lnTo>
                  <a:pt x="643" y="240"/>
                </a:lnTo>
                <a:lnTo>
                  <a:pt x="653" y="230"/>
                </a:lnTo>
                <a:lnTo>
                  <a:pt x="658" y="218"/>
                </a:lnTo>
                <a:lnTo>
                  <a:pt x="658" y="203"/>
                </a:lnTo>
                <a:lnTo>
                  <a:pt x="653" y="185"/>
                </a:lnTo>
                <a:lnTo>
                  <a:pt x="652" y="183"/>
                </a:lnTo>
                <a:lnTo>
                  <a:pt x="649" y="176"/>
                </a:lnTo>
                <a:lnTo>
                  <a:pt x="645" y="166"/>
                </a:lnTo>
                <a:lnTo>
                  <a:pt x="641" y="154"/>
                </a:lnTo>
                <a:lnTo>
                  <a:pt x="636" y="139"/>
                </a:lnTo>
                <a:lnTo>
                  <a:pt x="631" y="125"/>
                </a:lnTo>
                <a:lnTo>
                  <a:pt x="628" y="112"/>
                </a:lnTo>
                <a:lnTo>
                  <a:pt x="627" y="100"/>
                </a:lnTo>
                <a:lnTo>
                  <a:pt x="630" y="76"/>
                </a:lnTo>
                <a:lnTo>
                  <a:pt x="638" y="56"/>
                </a:lnTo>
                <a:lnTo>
                  <a:pt x="650" y="37"/>
                </a:lnTo>
                <a:lnTo>
                  <a:pt x="666" y="21"/>
                </a:lnTo>
                <a:lnTo>
                  <a:pt x="685" y="10"/>
                </a:lnTo>
                <a:lnTo>
                  <a:pt x="707" y="2"/>
                </a:lnTo>
                <a:lnTo>
                  <a:pt x="730" y="0"/>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p:style>
      </p:sp>
      <p:sp>
        <p:nvSpPr>
          <p:cNvPr id="399" name="CustomShape 8"/>
          <p:cNvSpPr/>
          <p:nvPr/>
        </p:nvSpPr>
        <p:spPr>
          <a:xfrm>
            <a:off x="3656880" y="3645360"/>
            <a:ext cx="1430280" cy="1382760"/>
          </a:xfrm>
          <a:custGeom>
            <a:avLst/>
            <a:gdLst/>
            <a:ahLst/>
            <a:cxnLst/>
            <a:rect l="l" t="t" r="r" b="b"/>
            <a:pathLst>
              <a:path w="1202" h="1162">
                <a:moveTo>
                  <a:pt x="258" y="0"/>
                </a:moveTo>
                <a:lnTo>
                  <a:pt x="610" y="0"/>
                </a:lnTo>
                <a:lnTo>
                  <a:pt x="627" y="3"/>
                </a:lnTo>
                <a:lnTo>
                  <a:pt x="642" y="10"/>
                </a:lnTo>
                <a:lnTo>
                  <a:pt x="652" y="19"/>
                </a:lnTo>
                <a:lnTo>
                  <a:pt x="657" y="32"/>
                </a:lnTo>
                <a:lnTo>
                  <a:pt x="657" y="47"/>
                </a:lnTo>
                <a:lnTo>
                  <a:pt x="652" y="64"/>
                </a:lnTo>
                <a:lnTo>
                  <a:pt x="651" y="67"/>
                </a:lnTo>
                <a:lnTo>
                  <a:pt x="648" y="73"/>
                </a:lnTo>
                <a:lnTo>
                  <a:pt x="644" y="83"/>
                </a:lnTo>
                <a:lnTo>
                  <a:pt x="640" y="96"/>
                </a:lnTo>
                <a:lnTo>
                  <a:pt x="635" y="109"/>
                </a:lnTo>
                <a:lnTo>
                  <a:pt x="630" y="124"/>
                </a:lnTo>
                <a:lnTo>
                  <a:pt x="627" y="138"/>
                </a:lnTo>
                <a:lnTo>
                  <a:pt x="626" y="149"/>
                </a:lnTo>
                <a:lnTo>
                  <a:pt x="629" y="173"/>
                </a:lnTo>
                <a:lnTo>
                  <a:pt x="637" y="194"/>
                </a:lnTo>
                <a:lnTo>
                  <a:pt x="649" y="212"/>
                </a:lnTo>
                <a:lnTo>
                  <a:pt x="665" y="227"/>
                </a:lnTo>
                <a:lnTo>
                  <a:pt x="684" y="240"/>
                </a:lnTo>
                <a:lnTo>
                  <a:pt x="706" y="247"/>
                </a:lnTo>
                <a:lnTo>
                  <a:pt x="729" y="250"/>
                </a:lnTo>
                <a:lnTo>
                  <a:pt x="754" y="247"/>
                </a:lnTo>
                <a:lnTo>
                  <a:pt x="775" y="240"/>
                </a:lnTo>
                <a:lnTo>
                  <a:pt x="794" y="227"/>
                </a:lnTo>
                <a:lnTo>
                  <a:pt x="811" y="212"/>
                </a:lnTo>
                <a:lnTo>
                  <a:pt x="822" y="194"/>
                </a:lnTo>
                <a:lnTo>
                  <a:pt x="830" y="173"/>
                </a:lnTo>
                <a:lnTo>
                  <a:pt x="833" y="149"/>
                </a:lnTo>
                <a:lnTo>
                  <a:pt x="832" y="138"/>
                </a:lnTo>
                <a:lnTo>
                  <a:pt x="829" y="124"/>
                </a:lnTo>
                <a:lnTo>
                  <a:pt x="825" y="109"/>
                </a:lnTo>
                <a:lnTo>
                  <a:pt x="820" y="96"/>
                </a:lnTo>
                <a:lnTo>
                  <a:pt x="815" y="83"/>
                </a:lnTo>
                <a:lnTo>
                  <a:pt x="811" y="73"/>
                </a:lnTo>
                <a:lnTo>
                  <a:pt x="808" y="67"/>
                </a:lnTo>
                <a:lnTo>
                  <a:pt x="807" y="64"/>
                </a:lnTo>
                <a:lnTo>
                  <a:pt x="801" y="47"/>
                </a:lnTo>
                <a:lnTo>
                  <a:pt x="803" y="32"/>
                </a:lnTo>
                <a:lnTo>
                  <a:pt x="808" y="19"/>
                </a:lnTo>
                <a:lnTo>
                  <a:pt x="818" y="10"/>
                </a:lnTo>
                <a:lnTo>
                  <a:pt x="832" y="3"/>
                </a:lnTo>
                <a:lnTo>
                  <a:pt x="849" y="0"/>
                </a:lnTo>
                <a:lnTo>
                  <a:pt x="1202" y="0"/>
                </a:lnTo>
                <a:lnTo>
                  <a:pt x="1202" y="55"/>
                </a:lnTo>
                <a:lnTo>
                  <a:pt x="1201" y="63"/>
                </a:lnTo>
                <a:lnTo>
                  <a:pt x="1200" y="70"/>
                </a:lnTo>
                <a:lnTo>
                  <a:pt x="1200" y="340"/>
                </a:lnTo>
                <a:lnTo>
                  <a:pt x="1198" y="358"/>
                </a:lnTo>
                <a:lnTo>
                  <a:pt x="1190" y="372"/>
                </a:lnTo>
                <a:lnTo>
                  <a:pt x="1180" y="381"/>
                </a:lnTo>
                <a:lnTo>
                  <a:pt x="1167" y="386"/>
                </a:lnTo>
                <a:lnTo>
                  <a:pt x="1152" y="387"/>
                </a:lnTo>
                <a:lnTo>
                  <a:pt x="1134" y="382"/>
                </a:lnTo>
                <a:lnTo>
                  <a:pt x="1131" y="381"/>
                </a:lnTo>
                <a:lnTo>
                  <a:pt x="1124" y="378"/>
                </a:lnTo>
                <a:lnTo>
                  <a:pt x="1114" y="374"/>
                </a:lnTo>
                <a:lnTo>
                  <a:pt x="1101" y="370"/>
                </a:lnTo>
                <a:lnTo>
                  <a:pt x="1087" y="365"/>
                </a:lnTo>
                <a:lnTo>
                  <a:pt x="1072" y="361"/>
                </a:lnTo>
                <a:lnTo>
                  <a:pt x="1058" y="358"/>
                </a:lnTo>
                <a:lnTo>
                  <a:pt x="1046" y="357"/>
                </a:lnTo>
                <a:lnTo>
                  <a:pt x="1022" y="360"/>
                </a:lnTo>
                <a:lnTo>
                  <a:pt x="1000" y="367"/>
                </a:lnTo>
                <a:lnTo>
                  <a:pt x="981" y="379"/>
                </a:lnTo>
                <a:lnTo>
                  <a:pt x="965" y="394"/>
                </a:lnTo>
                <a:lnTo>
                  <a:pt x="953" y="413"/>
                </a:lnTo>
                <a:lnTo>
                  <a:pt x="945" y="434"/>
                </a:lnTo>
                <a:lnTo>
                  <a:pt x="942" y="456"/>
                </a:lnTo>
                <a:lnTo>
                  <a:pt x="945" y="480"/>
                </a:lnTo>
                <a:lnTo>
                  <a:pt x="953" y="501"/>
                </a:lnTo>
                <a:lnTo>
                  <a:pt x="965" y="520"/>
                </a:lnTo>
                <a:lnTo>
                  <a:pt x="981" y="535"/>
                </a:lnTo>
                <a:lnTo>
                  <a:pt x="1000" y="547"/>
                </a:lnTo>
                <a:lnTo>
                  <a:pt x="1022" y="554"/>
                </a:lnTo>
                <a:lnTo>
                  <a:pt x="1046" y="557"/>
                </a:lnTo>
                <a:lnTo>
                  <a:pt x="1058" y="556"/>
                </a:lnTo>
                <a:lnTo>
                  <a:pt x="1072" y="553"/>
                </a:lnTo>
                <a:lnTo>
                  <a:pt x="1087" y="549"/>
                </a:lnTo>
                <a:lnTo>
                  <a:pt x="1101" y="544"/>
                </a:lnTo>
                <a:lnTo>
                  <a:pt x="1114" y="540"/>
                </a:lnTo>
                <a:lnTo>
                  <a:pt x="1124" y="536"/>
                </a:lnTo>
                <a:lnTo>
                  <a:pt x="1131" y="533"/>
                </a:lnTo>
                <a:lnTo>
                  <a:pt x="1134" y="532"/>
                </a:lnTo>
                <a:lnTo>
                  <a:pt x="1150" y="528"/>
                </a:lnTo>
                <a:lnTo>
                  <a:pt x="1163" y="527"/>
                </a:lnTo>
                <a:lnTo>
                  <a:pt x="1175" y="530"/>
                </a:lnTo>
                <a:lnTo>
                  <a:pt x="1185" y="536"/>
                </a:lnTo>
                <a:lnTo>
                  <a:pt x="1193" y="546"/>
                </a:lnTo>
                <a:lnTo>
                  <a:pt x="1198" y="558"/>
                </a:lnTo>
                <a:lnTo>
                  <a:pt x="1200" y="574"/>
                </a:lnTo>
                <a:lnTo>
                  <a:pt x="1200" y="844"/>
                </a:lnTo>
                <a:lnTo>
                  <a:pt x="1201" y="851"/>
                </a:lnTo>
                <a:lnTo>
                  <a:pt x="1202" y="859"/>
                </a:lnTo>
                <a:lnTo>
                  <a:pt x="1202" y="913"/>
                </a:lnTo>
                <a:lnTo>
                  <a:pt x="1130" y="913"/>
                </a:lnTo>
                <a:lnTo>
                  <a:pt x="1129" y="913"/>
                </a:lnTo>
                <a:lnTo>
                  <a:pt x="849" y="913"/>
                </a:lnTo>
                <a:lnTo>
                  <a:pt x="832" y="915"/>
                </a:lnTo>
                <a:lnTo>
                  <a:pt x="818" y="922"/>
                </a:lnTo>
                <a:lnTo>
                  <a:pt x="808" y="932"/>
                </a:lnTo>
                <a:lnTo>
                  <a:pt x="803" y="945"/>
                </a:lnTo>
                <a:lnTo>
                  <a:pt x="801" y="959"/>
                </a:lnTo>
                <a:lnTo>
                  <a:pt x="807" y="977"/>
                </a:lnTo>
                <a:lnTo>
                  <a:pt x="808" y="977"/>
                </a:lnTo>
                <a:lnTo>
                  <a:pt x="809" y="981"/>
                </a:lnTo>
                <a:lnTo>
                  <a:pt x="812" y="989"/>
                </a:lnTo>
                <a:lnTo>
                  <a:pt x="816" y="999"/>
                </a:lnTo>
                <a:lnTo>
                  <a:pt x="821" y="1011"/>
                </a:lnTo>
                <a:lnTo>
                  <a:pt x="825" y="1024"/>
                </a:lnTo>
                <a:lnTo>
                  <a:pt x="829" y="1038"/>
                </a:lnTo>
                <a:lnTo>
                  <a:pt x="832" y="1051"/>
                </a:lnTo>
                <a:lnTo>
                  <a:pt x="833" y="1062"/>
                </a:lnTo>
                <a:lnTo>
                  <a:pt x="831" y="1080"/>
                </a:lnTo>
                <a:lnTo>
                  <a:pt x="826" y="1099"/>
                </a:lnTo>
                <a:lnTo>
                  <a:pt x="818" y="1114"/>
                </a:lnTo>
                <a:lnTo>
                  <a:pt x="815" y="1118"/>
                </a:lnTo>
                <a:lnTo>
                  <a:pt x="803" y="1133"/>
                </a:lnTo>
                <a:lnTo>
                  <a:pt x="787" y="1146"/>
                </a:lnTo>
                <a:lnTo>
                  <a:pt x="770" y="1155"/>
                </a:lnTo>
                <a:lnTo>
                  <a:pt x="751" y="1160"/>
                </a:lnTo>
                <a:lnTo>
                  <a:pt x="729" y="1162"/>
                </a:lnTo>
                <a:lnTo>
                  <a:pt x="709" y="1160"/>
                </a:lnTo>
                <a:lnTo>
                  <a:pt x="689" y="1155"/>
                </a:lnTo>
                <a:lnTo>
                  <a:pt x="672" y="1146"/>
                </a:lnTo>
                <a:lnTo>
                  <a:pt x="657" y="1133"/>
                </a:lnTo>
                <a:lnTo>
                  <a:pt x="644" y="1118"/>
                </a:lnTo>
                <a:lnTo>
                  <a:pt x="642" y="1114"/>
                </a:lnTo>
                <a:lnTo>
                  <a:pt x="633" y="1099"/>
                </a:lnTo>
                <a:lnTo>
                  <a:pt x="628" y="1080"/>
                </a:lnTo>
                <a:lnTo>
                  <a:pt x="626" y="1062"/>
                </a:lnTo>
                <a:lnTo>
                  <a:pt x="627" y="1051"/>
                </a:lnTo>
                <a:lnTo>
                  <a:pt x="630" y="1038"/>
                </a:lnTo>
                <a:lnTo>
                  <a:pt x="635" y="1024"/>
                </a:lnTo>
                <a:lnTo>
                  <a:pt x="639" y="1011"/>
                </a:lnTo>
                <a:lnTo>
                  <a:pt x="643" y="999"/>
                </a:lnTo>
                <a:lnTo>
                  <a:pt x="648" y="989"/>
                </a:lnTo>
                <a:lnTo>
                  <a:pt x="651" y="981"/>
                </a:lnTo>
                <a:lnTo>
                  <a:pt x="652" y="977"/>
                </a:lnTo>
                <a:lnTo>
                  <a:pt x="653" y="977"/>
                </a:lnTo>
                <a:lnTo>
                  <a:pt x="657" y="959"/>
                </a:lnTo>
                <a:lnTo>
                  <a:pt x="657" y="945"/>
                </a:lnTo>
                <a:lnTo>
                  <a:pt x="652" y="932"/>
                </a:lnTo>
                <a:lnTo>
                  <a:pt x="642" y="922"/>
                </a:lnTo>
                <a:lnTo>
                  <a:pt x="627" y="915"/>
                </a:lnTo>
                <a:lnTo>
                  <a:pt x="609" y="913"/>
                </a:lnTo>
                <a:lnTo>
                  <a:pt x="329" y="913"/>
                </a:lnTo>
                <a:lnTo>
                  <a:pt x="329" y="913"/>
                </a:lnTo>
                <a:lnTo>
                  <a:pt x="258" y="913"/>
                </a:lnTo>
                <a:lnTo>
                  <a:pt x="258" y="574"/>
                </a:lnTo>
                <a:lnTo>
                  <a:pt x="256" y="558"/>
                </a:lnTo>
                <a:lnTo>
                  <a:pt x="252" y="546"/>
                </a:lnTo>
                <a:lnTo>
                  <a:pt x="244" y="536"/>
                </a:lnTo>
                <a:lnTo>
                  <a:pt x="233" y="530"/>
                </a:lnTo>
                <a:lnTo>
                  <a:pt x="221" y="527"/>
                </a:lnTo>
                <a:lnTo>
                  <a:pt x="208" y="528"/>
                </a:lnTo>
                <a:lnTo>
                  <a:pt x="193" y="532"/>
                </a:lnTo>
                <a:lnTo>
                  <a:pt x="190" y="533"/>
                </a:lnTo>
                <a:lnTo>
                  <a:pt x="182" y="536"/>
                </a:lnTo>
                <a:lnTo>
                  <a:pt x="172" y="540"/>
                </a:lnTo>
                <a:lnTo>
                  <a:pt x="159" y="544"/>
                </a:lnTo>
                <a:lnTo>
                  <a:pt x="145" y="549"/>
                </a:lnTo>
                <a:lnTo>
                  <a:pt x="131" y="553"/>
                </a:lnTo>
                <a:lnTo>
                  <a:pt x="116" y="556"/>
                </a:lnTo>
                <a:lnTo>
                  <a:pt x="104" y="557"/>
                </a:lnTo>
                <a:lnTo>
                  <a:pt x="81" y="554"/>
                </a:lnTo>
                <a:lnTo>
                  <a:pt x="58" y="547"/>
                </a:lnTo>
                <a:lnTo>
                  <a:pt x="39" y="535"/>
                </a:lnTo>
                <a:lnTo>
                  <a:pt x="24" y="520"/>
                </a:lnTo>
                <a:lnTo>
                  <a:pt x="11" y="501"/>
                </a:lnTo>
                <a:lnTo>
                  <a:pt x="3" y="480"/>
                </a:lnTo>
                <a:lnTo>
                  <a:pt x="0" y="456"/>
                </a:lnTo>
                <a:lnTo>
                  <a:pt x="3" y="434"/>
                </a:lnTo>
                <a:lnTo>
                  <a:pt x="11" y="413"/>
                </a:lnTo>
                <a:lnTo>
                  <a:pt x="24" y="394"/>
                </a:lnTo>
                <a:lnTo>
                  <a:pt x="39" y="379"/>
                </a:lnTo>
                <a:lnTo>
                  <a:pt x="58" y="367"/>
                </a:lnTo>
                <a:lnTo>
                  <a:pt x="81" y="360"/>
                </a:lnTo>
                <a:lnTo>
                  <a:pt x="104" y="357"/>
                </a:lnTo>
                <a:lnTo>
                  <a:pt x="116" y="358"/>
                </a:lnTo>
                <a:lnTo>
                  <a:pt x="131" y="361"/>
                </a:lnTo>
                <a:lnTo>
                  <a:pt x="145" y="365"/>
                </a:lnTo>
                <a:lnTo>
                  <a:pt x="159" y="370"/>
                </a:lnTo>
                <a:lnTo>
                  <a:pt x="172" y="374"/>
                </a:lnTo>
                <a:lnTo>
                  <a:pt x="182" y="378"/>
                </a:lnTo>
                <a:lnTo>
                  <a:pt x="190" y="381"/>
                </a:lnTo>
                <a:lnTo>
                  <a:pt x="193" y="382"/>
                </a:lnTo>
                <a:lnTo>
                  <a:pt x="210" y="387"/>
                </a:lnTo>
                <a:lnTo>
                  <a:pt x="225" y="386"/>
                </a:lnTo>
                <a:lnTo>
                  <a:pt x="238" y="381"/>
                </a:lnTo>
                <a:lnTo>
                  <a:pt x="249" y="372"/>
                </a:lnTo>
                <a:lnTo>
                  <a:pt x="256" y="358"/>
                </a:lnTo>
                <a:lnTo>
                  <a:pt x="258" y="340"/>
                </a:lnTo>
                <a:lnTo>
                  <a:pt x="258" y="0"/>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p:style>
      </p:sp>
      <p:sp>
        <p:nvSpPr>
          <p:cNvPr id="400" name="CustomShape 9"/>
          <p:cNvSpPr/>
          <p:nvPr/>
        </p:nvSpPr>
        <p:spPr>
          <a:xfrm>
            <a:off x="5076360" y="2544840"/>
            <a:ext cx="1431720" cy="1385280"/>
          </a:xfrm>
          <a:custGeom>
            <a:avLst/>
            <a:gdLst/>
            <a:ahLst/>
            <a:cxnLst/>
            <a:rect l="l" t="t" r="r" b="b"/>
            <a:pathLst>
              <a:path w="1203" h="1164">
                <a:moveTo>
                  <a:pt x="3" y="0"/>
                </a:moveTo>
                <a:lnTo>
                  <a:pt x="353" y="0"/>
                </a:lnTo>
                <a:lnTo>
                  <a:pt x="371" y="2"/>
                </a:lnTo>
                <a:lnTo>
                  <a:pt x="385" y="10"/>
                </a:lnTo>
                <a:lnTo>
                  <a:pt x="395" y="19"/>
                </a:lnTo>
                <a:lnTo>
                  <a:pt x="401" y="32"/>
                </a:lnTo>
                <a:lnTo>
                  <a:pt x="401" y="47"/>
                </a:lnTo>
                <a:lnTo>
                  <a:pt x="396" y="63"/>
                </a:lnTo>
                <a:lnTo>
                  <a:pt x="395" y="66"/>
                </a:lnTo>
                <a:lnTo>
                  <a:pt x="391" y="74"/>
                </a:lnTo>
                <a:lnTo>
                  <a:pt x="387" y="84"/>
                </a:lnTo>
                <a:lnTo>
                  <a:pt x="382" y="96"/>
                </a:lnTo>
                <a:lnTo>
                  <a:pt x="378" y="110"/>
                </a:lnTo>
                <a:lnTo>
                  <a:pt x="374" y="125"/>
                </a:lnTo>
                <a:lnTo>
                  <a:pt x="371" y="138"/>
                </a:lnTo>
                <a:lnTo>
                  <a:pt x="370" y="150"/>
                </a:lnTo>
                <a:lnTo>
                  <a:pt x="372" y="172"/>
                </a:lnTo>
                <a:lnTo>
                  <a:pt x="380" y="194"/>
                </a:lnTo>
                <a:lnTo>
                  <a:pt x="392" y="212"/>
                </a:lnTo>
                <a:lnTo>
                  <a:pt x="409" y="228"/>
                </a:lnTo>
                <a:lnTo>
                  <a:pt x="428" y="240"/>
                </a:lnTo>
                <a:lnTo>
                  <a:pt x="449" y="248"/>
                </a:lnTo>
                <a:lnTo>
                  <a:pt x="473" y="250"/>
                </a:lnTo>
                <a:lnTo>
                  <a:pt x="496" y="248"/>
                </a:lnTo>
                <a:lnTo>
                  <a:pt x="519" y="240"/>
                </a:lnTo>
                <a:lnTo>
                  <a:pt x="538" y="228"/>
                </a:lnTo>
                <a:lnTo>
                  <a:pt x="553" y="212"/>
                </a:lnTo>
                <a:lnTo>
                  <a:pt x="566" y="194"/>
                </a:lnTo>
                <a:lnTo>
                  <a:pt x="574" y="172"/>
                </a:lnTo>
                <a:lnTo>
                  <a:pt x="577" y="150"/>
                </a:lnTo>
                <a:lnTo>
                  <a:pt x="576" y="138"/>
                </a:lnTo>
                <a:lnTo>
                  <a:pt x="573" y="125"/>
                </a:lnTo>
                <a:lnTo>
                  <a:pt x="569" y="110"/>
                </a:lnTo>
                <a:lnTo>
                  <a:pt x="564" y="96"/>
                </a:lnTo>
                <a:lnTo>
                  <a:pt x="558" y="84"/>
                </a:lnTo>
                <a:lnTo>
                  <a:pt x="554" y="74"/>
                </a:lnTo>
                <a:lnTo>
                  <a:pt x="551" y="66"/>
                </a:lnTo>
                <a:lnTo>
                  <a:pt x="550" y="63"/>
                </a:lnTo>
                <a:lnTo>
                  <a:pt x="545" y="47"/>
                </a:lnTo>
                <a:lnTo>
                  <a:pt x="546" y="32"/>
                </a:lnTo>
                <a:lnTo>
                  <a:pt x="551" y="19"/>
                </a:lnTo>
                <a:lnTo>
                  <a:pt x="561" y="10"/>
                </a:lnTo>
                <a:lnTo>
                  <a:pt x="576" y="2"/>
                </a:lnTo>
                <a:lnTo>
                  <a:pt x="593" y="0"/>
                </a:lnTo>
                <a:lnTo>
                  <a:pt x="945" y="0"/>
                </a:lnTo>
                <a:lnTo>
                  <a:pt x="945" y="341"/>
                </a:lnTo>
                <a:lnTo>
                  <a:pt x="947" y="357"/>
                </a:lnTo>
                <a:lnTo>
                  <a:pt x="952" y="369"/>
                </a:lnTo>
                <a:lnTo>
                  <a:pt x="960" y="378"/>
                </a:lnTo>
                <a:lnTo>
                  <a:pt x="970" y="385"/>
                </a:lnTo>
                <a:lnTo>
                  <a:pt x="982" y="388"/>
                </a:lnTo>
                <a:lnTo>
                  <a:pt x="996" y="387"/>
                </a:lnTo>
                <a:lnTo>
                  <a:pt x="1012" y="383"/>
                </a:lnTo>
                <a:lnTo>
                  <a:pt x="1014" y="382"/>
                </a:lnTo>
                <a:lnTo>
                  <a:pt x="1021" y="379"/>
                </a:lnTo>
                <a:lnTo>
                  <a:pt x="1031" y="375"/>
                </a:lnTo>
                <a:lnTo>
                  <a:pt x="1044" y="370"/>
                </a:lnTo>
                <a:lnTo>
                  <a:pt x="1058" y="366"/>
                </a:lnTo>
                <a:lnTo>
                  <a:pt x="1074" y="362"/>
                </a:lnTo>
                <a:lnTo>
                  <a:pt x="1088" y="359"/>
                </a:lnTo>
                <a:lnTo>
                  <a:pt x="1100" y="358"/>
                </a:lnTo>
                <a:lnTo>
                  <a:pt x="1124" y="361"/>
                </a:lnTo>
                <a:lnTo>
                  <a:pt x="1145" y="368"/>
                </a:lnTo>
                <a:lnTo>
                  <a:pt x="1164" y="380"/>
                </a:lnTo>
                <a:lnTo>
                  <a:pt x="1181" y="395"/>
                </a:lnTo>
                <a:lnTo>
                  <a:pt x="1193" y="414"/>
                </a:lnTo>
                <a:lnTo>
                  <a:pt x="1201" y="435"/>
                </a:lnTo>
                <a:lnTo>
                  <a:pt x="1203" y="457"/>
                </a:lnTo>
                <a:lnTo>
                  <a:pt x="1201" y="481"/>
                </a:lnTo>
                <a:lnTo>
                  <a:pt x="1193" y="502"/>
                </a:lnTo>
                <a:lnTo>
                  <a:pt x="1181" y="520"/>
                </a:lnTo>
                <a:lnTo>
                  <a:pt x="1164" y="536"/>
                </a:lnTo>
                <a:lnTo>
                  <a:pt x="1145" y="548"/>
                </a:lnTo>
                <a:lnTo>
                  <a:pt x="1124" y="555"/>
                </a:lnTo>
                <a:lnTo>
                  <a:pt x="1100" y="558"/>
                </a:lnTo>
                <a:lnTo>
                  <a:pt x="1088" y="557"/>
                </a:lnTo>
                <a:lnTo>
                  <a:pt x="1074" y="554"/>
                </a:lnTo>
                <a:lnTo>
                  <a:pt x="1058" y="550"/>
                </a:lnTo>
                <a:lnTo>
                  <a:pt x="1044" y="545"/>
                </a:lnTo>
                <a:lnTo>
                  <a:pt x="1031" y="541"/>
                </a:lnTo>
                <a:lnTo>
                  <a:pt x="1021" y="537"/>
                </a:lnTo>
                <a:lnTo>
                  <a:pt x="1014" y="534"/>
                </a:lnTo>
                <a:lnTo>
                  <a:pt x="1012" y="533"/>
                </a:lnTo>
                <a:lnTo>
                  <a:pt x="996" y="529"/>
                </a:lnTo>
                <a:lnTo>
                  <a:pt x="982" y="528"/>
                </a:lnTo>
                <a:lnTo>
                  <a:pt x="970" y="531"/>
                </a:lnTo>
                <a:lnTo>
                  <a:pt x="960" y="537"/>
                </a:lnTo>
                <a:lnTo>
                  <a:pt x="952" y="547"/>
                </a:lnTo>
                <a:lnTo>
                  <a:pt x="947" y="559"/>
                </a:lnTo>
                <a:lnTo>
                  <a:pt x="945" y="574"/>
                </a:lnTo>
                <a:lnTo>
                  <a:pt x="945" y="914"/>
                </a:lnTo>
                <a:lnTo>
                  <a:pt x="593" y="914"/>
                </a:lnTo>
                <a:lnTo>
                  <a:pt x="576" y="917"/>
                </a:lnTo>
                <a:lnTo>
                  <a:pt x="561" y="923"/>
                </a:lnTo>
                <a:lnTo>
                  <a:pt x="551" y="934"/>
                </a:lnTo>
                <a:lnTo>
                  <a:pt x="546" y="946"/>
                </a:lnTo>
                <a:lnTo>
                  <a:pt x="545" y="961"/>
                </a:lnTo>
                <a:lnTo>
                  <a:pt x="550" y="977"/>
                </a:lnTo>
                <a:lnTo>
                  <a:pt x="550" y="978"/>
                </a:lnTo>
                <a:lnTo>
                  <a:pt x="552" y="983"/>
                </a:lnTo>
                <a:lnTo>
                  <a:pt x="555" y="990"/>
                </a:lnTo>
                <a:lnTo>
                  <a:pt x="559" y="1000"/>
                </a:lnTo>
                <a:lnTo>
                  <a:pt x="565" y="1013"/>
                </a:lnTo>
                <a:lnTo>
                  <a:pt x="569" y="1026"/>
                </a:lnTo>
                <a:lnTo>
                  <a:pt x="573" y="1040"/>
                </a:lnTo>
                <a:lnTo>
                  <a:pt x="576" y="1053"/>
                </a:lnTo>
                <a:lnTo>
                  <a:pt x="577" y="1064"/>
                </a:lnTo>
                <a:lnTo>
                  <a:pt x="575" y="1082"/>
                </a:lnTo>
                <a:lnTo>
                  <a:pt x="570" y="1100"/>
                </a:lnTo>
                <a:lnTo>
                  <a:pt x="561" y="1116"/>
                </a:lnTo>
                <a:lnTo>
                  <a:pt x="558" y="1120"/>
                </a:lnTo>
                <a:lnTo>
                  <a:pt x="546" y="1135"/>
                </a:lnTo>
                <a:lnTo>
                  <a:pt x="531" y="1147"/>
                </a:lnTo>
                <a:lnTo>
                  <a:pt x="514" y="1157"/>
                </a:lnTo>
                <a:lnTo>
                  <a:pt x="494" y="1162"/>
                </a:lnTo>
                <a:lnTo>
                  <a:pt x="473" y="1164"/>
                </a:lnTo>
                <a:lnTo>
                  <a:pt x="453" y="1162"/>
                </a:lnTo>
                <a:lnTo>
                  <a:pt x="433" y="1157"/>
                </a:lnTo>
                <a:lnTo>
                  <a:pt x="415" y="1147"/>
                </a:lnTo>
                <a:lnTo>
                  <a:pt x="400" y="1135"/>
                </a:lnTo>
                <a:lnTo>
                  <a:pt x="387" y="1120"/>
                </a:lnTo>
                <a:lnTo>
                  <a:pt x="384" y="1116"/>
                </a:lnTo>
                <a:lnTo>
                  <a:pt x="376" y="1100"/>
                </a:lnTo>
                <a:lnTo>
                  <a:pt x="371" y="1082"/>
                </a:lnTo>
                <a:lnTo>
                  <a:pt x="370" y="1064"/>
                </a:lnTo>
                <a:lnTo>
                  <a:pt x="371" y="1053"/>
                </a:lnTo>
                <a:lnTo>
                  <a:pt x="373" y="1040"/>
                </a:lnTo>
                <a:lnTo>
                  <a:pt x="377" y="1026"/>
                </a:lnTo>
                <a:lnTo>
                  <a:pt x="382" y="1013"/>
                </a:lnTo>
                <a:lnTo>
                  <a:pt x="386" y="1000"/>
                </a:lnTo>
                <a:lnTo>
                  <a:pt x="390" y="990"/>
                </a:lnTo>
                <a:lnTo>
                  <a:pt x="393" y="983"/>
                </a:lnTo>
                <a:lnTo>
                  <a:pt x="396" y="978"/>
                </a:lnTo>
                <a:lnTo>
                  <a:pt x="396" y="977"/>
                </a:lnTo>
                <a:lnTo>
                  <a:pt x="401" y="961"/>
                </a:lnTo>
                <a:lnTo>
                  <a:pt x="401" y="946"/>
                </a:lnTo>
                <a:lnTo>
                  <a:pt x="395" y="934"/>
                </a:lnTo>
                <a:lnTo>
                  <a:pt x="385" y="923"/>
                </a:lnTo>
                <a:lnTo>
                  <a:pt x="371" y="917"/>
                </a:lnTo>
                <a:lnTo>
                  <a:pt x="353" y="914"/>
                </a:lnTo>
                <a:lnTo>
                  <a:pt x="0" y="914"/>
                </a:lnTo>
                <a:lnTo>
                  <a:pt x="0" y="860"/>
                </a:lnTo>
                <a:lnTo>
                  <a:pt x="1" y="853"/>
                </a:lnTo>
                <a:lnTo>
                  <a:pt x="3" y="845"/>
                </a:lnTo>
                <a:lnTo>
                  <a:pt x="3" y="574"/>
                </a:lnTo>
                <a:lnTo>
                  <a:pt x="4" y="559"/>
                </a:lnTo>
                <a:lnTo>
                  <a:pt x="9" y="547"/>
                </a:lnTo>
                <a:lnTo>
                  <a:pt x="17" y="537"/>
                </a:lnTo>
                <a:lnTo>
                  <a:pt x="27" y="531"/>
                </a:lnTo>
                <a:lnTo>
                  <a:pt x="39" y="528"/>
                </a:lnTo>
                <a:lnTo>
                  <a:pt x="52" y="529"/>
                </a:lnTo>
                <a:lnTo>
                  <a:pt x="68" y="533"/>
                </a:lnTo>
                <a:lnTo>
                  <a:pt x="71" y="534"/>
                </a:lnTo>
                <a:lnTo>
                  <a:pt x="78" y="537"/>
                </a:lnTo>
                <a:lnTo>
                  <a:pt x="88" y="541"/>
                </a:lnTo>
                <a:lnTo>
                  <a:pt x="101" y="545"/>
                </a:lnTo>
                <a:lnTo>
                  <a:pt x="116" y="550"/>
                </a:lnTo>
                <a:lnTo>
                  <a:pt x="130" y="554"/>
                </a:lnTo>
                <a:lnTo>
                  <a:pt x="144" y="557"/>
                </a:lnTo>
                <a:lnTo>
                  <a:pt x="156" y="558"/>
                </a:lnTo>
                <a:lnTo>
                  <a:pt x="181" y="555"/>
                </a:lnTo>
                <a:lnTo>
                  <a:pt x="202" y="548"/>
                </a:lnTo>
                <a:lnTo>
                  <a:pt x="221" y="536"/>
                </a:lnTo>
                <a:lnTo>
                  <a:pt x="238" y="520"/>
                </a:lnTo>
                <a:lnTo>
                  <a:pt x="249" y="502"/>
                </a:lnTo>
                <a:lnTo>
                  <a:pt x="257" y="481"/>
                </a:lnTo>
                <a:lnTo>
                  <a:pt x="260" y="457"/>
                </a:lnTo>
                <a:lnTo>
                  <a:pt x="257" y="435"/>
                </a:lnTo>
                <a:lnTo>
                  <a:pt x="249" y="414"/>
                </a:lnTo>
                <a:lnTo>
                  <a:pt x="238" y="395"/>
                </a:lnTo>
                <a:lnTo>
                  <a:pt x="221" y="380"/>
                </a:lnTo>
                <a:lnTo>
                  <a:pt x="202" y="368"/>
                </a:lnTo>
                <a:lnTo>
                  <a:pt x="181" y="361"/>
                </a:lnTo>
                <a:lnTo>
                  <a:pt x="156" y="358"/>
                </a:lnTo>
                <a:lnTo>
                  <a:pt x="144" y="359"/>
                </a:lnTo>
                <a:lnTo>
                  <a:pt x="130" y="362"/>
                </a:lnTo>
                <a:lnTo>
                  <a:pt x="116" y="366"/>
                </a:lnTo>
                <a:lnTo>
                  <a:pt x="101" y="370"/>
                </a:lnTo>
                <a:lnTo>
                  <a:pt x="88" y="375"/>
                </a:lnTo>
                <a:lnTo>
                  <a:pt x="78" y="379"/>
                </a:lnTo>
                <a:lnTo>
                  <a:pt x="71" y="382"/>
                </a:lnTo>
                <a:lnTo>
                  <a:pt x="68" y="383"/>
                </a:lnTo>
                <a:lnTo>
                  <a:pt x="52" y="387"/>
                </a:lnTo>
                <a:lnTo>
                  <a:pt x="39" y="388"/>
                </a:lnTo>
                <a:lnTo>
                  <a:pt x="27" y="385"/>
                </a:lnTo>
                <a:lnTo>
                  <a:pt x="17" y="378"/>
                </a:lnTo>
                <a:lnTo>
                  <a:pt x="9" y="369"/>
                </a:lnTo>
                <a:lnTo>
                  <a:pt x="4" y="357"/>
                </a:lnTo>
                <a:lnTo>
                  <a:pt x="3" y="341"/>
                </a:lnTo>
                <a:lnTo>
                  <a:pt x="5" y="70"/>
                </a:lnTo>
                <a:lnTo>
                  <a:pt x="5" y="64"/>
                </a:lnTo>
                <a:lnTo>
                  <a:pt x="5" y="57"/>
                </a:lnTo>
                <a:lnTo>
                  <a:pt x="5" y="52"/>
                </a:lnTo>
                <a:lnTo>
                  <a:pt x="3" y="0"/>
                </a:lnTo>
                <a:close/>
              </a:path>
            </a:pathLst>
          </a:custGeom>
          <a:solidFill>
            <a:schemeClr val="bg1">
              <a:lumMod val="75000"/>
            </a:schemeClr>
          </a:solidFill>
          <a:ln>
            <a:noFill/>
          </a:ln>
        </p:spPr>
        <p:style>
          <a:lnRef idx="0">
            <a:scrgbClr r="0" g="0" b="0"/>
          </a:lnRef>
          <a:fillRef idx="0">
            <a:scrgbClr r="0" g="0" b="0"/>
          </a:fillRef>
          <a:effectRef idx="0">
            <a:scrgbClr r="0" g="0" b="0"/>
          </a:effectRef>
          <a:fontRef idx="minor"/>
        </p:style>
      </p:sp>
      <p:sp>
        <p:nvSpPr>
          <p:cNvPr id="401" name="CustomShape 10"/>
          <p:cNvSpPr/>
          <p:nvPr/>
        </p:nvSpPr>
        <p:spPr>
          <a:xfrm>
            <a:off x="3956760" y="1159920"/>
            <a:ext cx="1430280" cy="1383840"/>
          </a:xfrm>
          <a:custGeom>
            <a:avLst/>
            <a:gdLst/>
            <a:ahLst/>
            <a:cxnLst/>
            <a:rect l="l" t="t" r="r" b="b"/>
            <a:pathLst>
              <a:path w="1202" h="1163">
                <a:moveTo>
                  <a:pt x="472" y="0"/>
                </a:moveTo>
                <a:lnTo>
                  <a:pt x="492" y="2"/>
                </a:lnTo>
                <a:lnTo>
                  <a:pt x="512" y="8"/>
                </a:lnTo>
                <a:lnTo>
                  <a:pt x="530" y="17"/>
                </a:lnTo>
                <a:lnTo>
                  <a:pt x="545" y="30"/>
                </a:lnTo>
                <a:lnTo>
                  <a:pt x="558" y="44"/>
                </a:lnTo>
                <a:lnTo>
                  <a:pt x="561" y="48"/>
                </a:lnTo>
                <a:lnTo>
                  <a:pt x="569" y="64"/>
                </a:lnTo>
                <a:lnTo>
                  <a:pt x="574" y="81"/>
                </a:lnTo>
                <a:lnTo>
                  <a:pt x="575" y="100"/>
                </a:lnTo>
                <a:lnTo>
                  <a:pt x="574" y="111"/>
                </a:lnTo>
                <a:lnTo>
                  <a:pt x="572" y="124"/>
                </a:lnTo>
                <a:lnTo>
                  <a:pt x="568" y="138"/>
                </a:lnTo>
                <a:lnTo>
                  <a:pt x="563" y="152"/>
                </a:lnTo>
                <a:lnTo>
                  <a:pt x="559" y="164"/>
                </a:lnTo>
                <a:lnTo>
                  <a:pt x="555" y="174"/>
                </a:lnTo>
                <a:lnTo>
                  <a:pt x="552" y="181"/>
                </a:lnTo>
                <a:lnTo>
                  <a:pt x="549" y="185"/>
                </a:lnTo>
                <a:lnTo>
                  <a:pt x="549" y="186"/>
                </a:lnTo>
                <a:lnTo>
                  <a:pt x="544" y="203"/>
                </a:lnTo>
                <a:lnTo>
                  <a:pt x="544" y="218"/>
                </a:lnTo>
                <a:lnTo>
                  <a:pt x="551" y="231"/>
                </a:lnTo>
                <a:lnTo>
                  <a:pt x="560" y="240"/>
                </a:lnTo>
                <a:lnTo>
                  <a:pt x="574" y="247"/>
                </a:lnTo>
                <a:lnTo>
                  <a:pt x="592" y="249"/>
                </a:lnTo>
                <a:lnTo>
                  <a:pt x="872" y="249"/>
                </a:lnTo>
                <a:lnTo>
                  <a:pt x="873" y="249"/>
                </a:lnTo>
                <a:lnTo>
                  <a:pt x="945" y="249"/>
                </a:lnTo>
                <a:lnTo>
                  <a:pt x="945" y="590"/>
                </a:lnTo>
                <a:lnTo>
                  <a:pt x="946" y="605"/>
                </a:lnTo>
                <a:lnTo>
                  <a:pt x="951" y="618"/>
                </a:lnTo>
                <a:lnTo>
                  <a:pt x="959" y="627"/>
                </a:lnTo>
                <a:lnTo>
                  <a:pt x="969" y="633"/>
                </a:lnTo>
                <a:lnTo>
                  <a:pt x="981" y="636"/>
                </a:lnTo>
                <a:lnTo>
                  <a:pt x="994" y="636"/>
                </a:lnTo>
                <a:lnTo>
                  <a:pt x="1010" y="631"/>
                </a:lnTo>
                <a:lnTo>
                  <a:pt x="1013" y="630"/>
                </a:lnTo>
                <a:lnTo>
                  <a:pt x="1020" y="628"/>
                </a:lnTo>
                <a:lnTo>
                  <a:pt x="1030" y="624"/>
                </a:lnTo>
                <a:lnTo>
                  <a:pt x="1043" y="619"/>
                </a:lnTo>
                <a:lnTo>
                  <a:pt x="1058" y="615"/>
                </a:lnTo>
                <a:lnTo>
                  <a:pt x="1072" y="611"/>
                </a:lnTo>
                <a:lnTo>
                  <a:pt x="1086" y="608"/>
                </a:lnTo>
                <a:lnTo>
                  <a:pt x="1098" y="607"/>
                </a:lnTo>
                <a:lnTo>
                  <a:pt x="1123" y="609"/>
                </a:lnTo>
                <a:lnTo>
                  <a:pt x="1144" y="617"/>
                </a:lnTo>
                <a:lnTo>
                  <a:pt x="1163" y="628"/>
                </a:lnTo>
                <a:lnTo>
                  <a:pt x="1180" y="644"/>
                </a:lnTo>
                <a:lnTo>
                  <a:pt x="1192" y="663"/>
                </a:lnTo>
                <a:lnTo>
                  <a:pt x="1199" y="683"/>
                </a:lnTo>
                <a:lnTo>
                  <a:pt x="1202" y="706"/>
                </a:lnTo>
                <a:lnTo>
                  <a:pt x="1199" y="730"/>
                </a:lnTo>
                <a:lnTo>
                  <a:pt x="1192" y="750"/>
                </a:lnTo>
                <a:lnTo>
                  <a:pt x="1180" y="769"/>
                </a:lnTo>
                <a:lnTo>
                  <a:pt x="1163" y="785"/>
                </a:lnTo>
                <a:lnTo>
                  <a:pt x="1144" y="796"/>
                </a:lnTo>
                <a:lnTo>
                  <a:pt x="1123" y="804"/>
                </a:lnTo>
                <a:lnTo>
                  <a:pt x="1098" y="806"/>
                </a:lnTo>
                <a:lnTo>
                  <a:pt x="1086" y="805"/>
                </a:lnTo>
                <a:lnTo>
                  <a:pt x="1072" y="802"/>
                </a:lnTo>
                <a:lnTo>
                  <a:pt x="1058" y="799"/>
                </a:lnTo>
                <a:lnTo>
                  <a:pt x="1043" y="794"/>
                </a:lnTo>
                <a:lnTo>
                  <a:pt x="1030" y="789"/>
                </a:lnTo>
                <a:lnTo>
                  <a:pt x="1020" y="786"/>
                </a:lnTo>
                <a:lnTo>
                  <a:pt x="1013" y="783"/>
                </a:lnTo>
                <a:lnTo>
                  <a:pt x="1010" y="782"/>
                </a:lnTo>
                <a:lnTo>
                  <a:pt x="994" y="777"/>
                </a:lnTo>
                <a:lnTo>
                  <a:pt x="981" y="777"/>
                </a:lnTo>
                <a:lnTo>
                  <a:pt x="969" y="780"/>
                </a:lnTo>
                <a:lnTo>
                  <a:pt x="959" y="786"/>
                </a:lnTo>
                <a:lnTo>
                  <a:pt x="951" y="795"/>
                </a:lnTo>
                <a:lnTo>
                  <a:pt x="946" y="808"/>
                </a:lnTo>
                <a:lnTo>
                  <a:pt x="945" y="822"/>
                </a:lnTo>
                <a:lnTo>
                  <a:pt x="945" y="1163"/>
                </a:lnTo>
                <a:lnTo>
                  <a:pt x="592" y="1163"/>
                </a:lnTo>
                <a:lnTo>
                  <a:pt x="574" y="1161"/>
                </a:lnTo>
                <a:lnTo>
                  <a:pt x="560" y="1155"/>
                </a:lnTo>
                <a:lnTo>
                  <a:pt x="551" y="1145"/>
                </a:lnTo>
                <a:lnTo>
                  <a:pt x="544" y="1132"/>
                </a:lnTo>
                <a:lnTo>
                  <a:pt x="544" y="1117"/>
                </a:lnTo>
                <a:lnTo>
                  <a:pt x="549" y="1100"/>
                </a:lnTo>
                <a:lnTo>
                  <a:pt x="551" y="1097"/>
                </a:lnTo>
                <a:lnTo>
                  <a:pt x="554" y="1091"/>
                </a:lnTo>
                <a:lnTo>
                  <a:pt x="558" y="1081"/>
                </a:lnTo>
                <a:lnTo>
                  <a:pt x="563" y="1068"/>
                </a:lnTo>
                <a:lnTo>
                  <a:pt x="567" y="1054"/>
                </a:lnTo>
                <a:lnTo>
                  <a:pt x="571" y="1040"/>
                </a:lnTo>
                <a:lnTo>
                  <a:pt x="574" y="1026"/>
                </a:lnTo>
                <a:lnTo>
                  <a:pt x="575" y="1014"/>
                </a:lnTo>
                <a:lnTo>
                  <a:pt x="573" y="991"/>
                </a:lnTo>
                <a:lnTo>
                  <a:pt x="565" y="970"/>
                </a:lnTo>
                <a:lnTo>
                  <a:pt x="553" y="952"/>
                </a:lnTo>
                <a:lnTo>
                  <a:pt x="536" y="936"/>
                </a:lnTo>
                <a:lnTo>
                  <a:pt x="517" y="924"/>
                </a:lnTo>
                <a:lnTo>
                  <a:pt x="496" y="917"/>
                </a:lnTo>
                <a:lnTo>
                  <a:pt x="472" y="914"/>
                </a:lnTo>
                <a:lnTo>
                  <a:pt x="448" y="917"/>
                </a:lnTo>
                <a:lnTo>
                  <a:pt x="426" y="924"/>
                </a:lnTo>
                <a:lnTo>
                  <a:pt x="407" y="936"/>
                </a:lnTo>
                <a:lnTo>
                  <a:pt x="391" y="952"/>
                </a:lnTo>
                <a:lnTo>
                  <a:pt x="378" y="970"/>
                </a:lnTo>
                <a:lnTo>
                  <a:pt x="371" y="991"/>
                </a:lnTo>
                <a:lnTo>
                  <a:pt x="368" y="1014"/>
                </a:lnTo>
                <a:lnTo>
                  <a:pt x="369" y="1026"/>
                </a:lnTo>
                <a:lnTo>
                  <a:pt x="372" y="1040"/>
                </a:lnTo>
                <a:lnTo>
                  <a:pt x="376" y="1054"/>
                </a:lnTo>
                <a:lnTo>
                  <a:pt x="381" y="1068"/>
                </a:lnTo>
                <a:lnTo>
                  <a:pt x="387" y="1081"/>
                </a:lnTo>
                <a:lnTo>
                  <a:pt x="391" y="1091"/>
                </a:lnTo>
                <a:lnTo>
                  <a:pt x="394" y="1097"/>
                </a:lnTo>
                <a:lnTo>
                  <a:pt x="395" y="1100"/>
                </a:lnTo>
                <a:lnTo>
                  <a:pt x="400" y="1117"/>
                </a:lnTo>
                <a:lnTo>
                  <a:pt x="399" y="1132"/>
                </a:lnTo>
                <a:lnTo>
                  <a:pt x="394" y="1145"/>
                </a:lnTo>
                <a:lnTo>
                  <a:pt x="384" y="1155"/>
                </a:lnTo>
                <a:lnTo>
                  <a:pt x="369" y="1161"/>
                </a:lnTo>
                <a:lnTo>
                  <a:pt x="352" y="1163"/>
                </a:lnTo>
                <a:lnTo>
                  <a:pt x="0" y="1163"/>
                </a:lnTo>
                <a:lnTo>
                  <a:pt x="0" y="1108"/>
                </a:lnTo>
                <a:lnTo>
                  <a:pt x="1" y="1101"/>
                </a:lnTo>
                <a:lnTo>
                  <a:pt x="1" y="1094"/>
                </a:lnTo>
                <a:lnTo>
                  <a:pt x="1" y="822"/>
                </a:lnTo>
                <a:lnTo>
                  <a:pt x="3" y="808"/>
                </a:lnTo>
                <a:lnTo>
                  <a:pt x="8" y="795"/>
                </a:lnTo>
                <a:lnTo>
                  <a:pt x="15" y="786"/>
                </a:lnTo>
                <a:lnTo>
                  <a:pt x="25" y="780"/>
                </a:lnTo>
                <a:lnTo>
                  <a:pt x="37" y="777"/>
                </a:lnTo>
                <a:lnTo>
                  <a:pt x="52" y="777"/>
                </a:lnTo>
                <a:lnTo>
                  <a:pt x="67" y="782"/>
                </a:lnTo>
                <a:lnTo>
                  <a:pt x="69" y="783"/>
                </a:lnTo>
                <a:lnTo>
                  <a:pt x="76" y="786"/>
                </a:lnTo>
                <a:lnTo>
                  <a:pt x="87" y="789"/>
                </a:lnTo>
                <a:lnTo>
                  <a:pt x="99" y="794"/>
                </a:lnTo>
                <a:lnTo>
                  <a:pt x="114" y="799"/>
                </a:lnTo>
                <a:lnTo>
                  <a:pt x="129" y="802"/>
                </a:lnTo>
                <a:lnTo>
                  <a:pt x="143" y="805"/>
                </a:lnTo>
                <a:lnTo>
                  <a:pt x="155" y="806"/>
                </a:lnTo>
                <a:lnTo>
                  <a:pt x="179" y="804"/>
                </a:lnTo>
                <a:lnTo>
                  <a:pt x="200" y="796"/>
                </a:lnTo>
                <a:lnTo>
                  <a:pt x="220" y="785"/>
                </a:lnTo>
                <a:lnTo>
                  <a:pt x="236" y="769"/>
                </a:lnTo>
                <a:lnTo>
                  <a:pt x="248" y="750"/>
                </a:lnTo>
                <a:lnTo>
                  <a:pt x="256" y="730"/>
                </a:lnTo>
                <a:lnTo>
                  <a:pt x="258" y="706"/>
                </a:lnTo>
                <a:lnTo>
                  <a:pt x="256" y="683"/>
                </a:lnTo>
                <a:lnTo>
                  <a:pt x="248" y="663"/>
                </a:lnTo>
                <a:lnTo>
                  <a:pt x="236" y="644"/>
                </a:lnTo>
                <a:lnTo>
                  <a:pt x="220" y="628"/>
                </a:lnTo>
                <a:lnTo>
                  <a:pt x="200" y="617"/>
                </a:lnTo>
                <a:lnTo>
                  <a:pt x="179" y="609"/>
                </a:lnTo>
                <a:lnTo>
                  <a:pt x="155" y="607"/>
                </a:lnTo>
                <a:lnTo>
                  <a:pt x="143" y="608"/>
                </a:lnTo>
                <a:lnTo>
                  <a:pt x="129" y="611"/>
                </a:lnTo>
                <a:lnTo>
                  <a:pt x="114" y="615"/>
                </a:lnTo>
                <a:lnTo>
                  <a:pt x="99" y="619"/>
                </a:lnTo>
                <a:lnTo>
                  <a:pt x="87" y="624"/>
                </a:lnTo>
                <a:lnTo>
                  <a:pt x="76" y="628"/>
                </a:lnTo>
                <a:lnTo>
                  <a:pt x="69" y="630"/>
                </a:lnTo>
                <a:lnTo>
                  <a:pt x="67" y="631"/>
                </a:lnTo>
                <a:lnTo>
                  <a:pt x="52" y="636"/>
                </a:lnTo>
                <a:lnTo>
                  <a:pt x="37" y="636"/>
                </a:lnTo>
                <a:lnTo>
                  <a:pt x="25" y="633"/>
                </a:lnTo>
                <a:lnTo>
                  <a:pt x="15" y="627"/>
                </a:lnTo>
                <a:lnTo>
                  <a:pt x="8" y="618"/>
                </a:lnTo>
                <a:lnTo>
                  <a:pt x="3" y="605"/>
                </a:lnTo>
                <a:lnTo>
                  <a:pt x="1" y="590"/>
                </a:lnTo>
                <a:lnTo>
                  <a:pt x="1" y="319"/>
                </a:lnTo>
                <a:lnTo>
                  <a:pt x="1" y="311"/>
                </a:lnTo>
                <a:lnTo>
                  <a:pt x="0" y="304"/>
                </a:lnTo>
                <a:lnTo>
                  <a:pt x="0" y="249"/>
                </a:lnTo>
                <a:lnTo>
                  <a:pt x="71" y="249"/>
                </a:lnTo>
                <a:lnTo>
                  <a:pt x="71" y="249"/>
                </a:lnTo>
                <a:lnTo>
                  <a:pt x="352" y="249"/>
                </a:lnTo>
                <a:lnTo>
                  <a:pt x="369" y="247"/>
                </a:lnTo>
                <a:lnTo>
                  <a:pt x="384" y="240"/>
                </a:lnTo>
                <a:lnTo>
                  <a:pt x="394" y="231"/>
                </a:lnTo>
                <a:lnTo>
                  <a:pt x="399" y="218"/>
                </a:lnTo>
                <a:lnTo>
                  <a:pt x="400" y="203"/>
                </a:lnTo>
                <a:lnTo>
                  <a:pt x="395" y="186"/>
                </a:lnTo>
                <a:lnTo>
                  <a:pt x="394" y="185"/>
                </a:lnTo>
                <a:lnTo>
                  <a:pt x="393" y="181"/>
                </a:lnTo>
                <a:lnTo>
                  <a:pt x="390" y="174"/>
                </a:lnTo>
                <a:lnTo>
                  <a:pt x="386" y="164"/>
                </a:lnTo>
                <a:lnTo>
                  <a:pt x="380" y="152"/>
                </a:lnTo>
                <a:lnTo>
                  <a:pt x="376" y="138"/>
                </a:lnTo>
                <a:lnTo>
                  <a:pt x="372" y="124"/>
                </a:lnTo>
                <a:lnTo>
                  <a:pt x="369" y="111"/>
                </a:lnTo>
                <a:lnTo>
                  <a:pt x="368" y="100"/>
                </a:lnTo>
                <a:lnTo>
                  <a:pt x="370" y="81"/>
                </a:lnTo>
                <a:lnTo>
                  <a:pt x="375" y="64"/>
                </a:lnTo>
                <a:lnTo>
                  <a:pt x="384" y="48"/>
                </a:lnTo>
                <a:lnTo>
                  <a:pt x="387" y="44"/>
                </a:lnTo>
                <a:lnTo>
                  <a:pt x="399" y="30"/>
                </a:lnTo>
                <a:lnTo>
                  <a:pt x="414" y="17"/>
                </a:lnTo>
                <a:lnTo>
                  <a:pt x="431" y="8"/>
                </a:lnTo>
                <a:lnTo>
                  <a:pt x="451" y="2"/>
                </a:lnTo>
                <a:lnTo>
                  <a:pt x="472" y="0"/>
                </a:lnTo>
                <a:close/>
              </a:path>
            </a:pathLst>
          </a:custGeom>
          <a:solidFill>
            <a:srgbClr val="FF0000"/>
          </a:solidFill>
          <a:ln>
            <a:noFill/>
          </a:ln>
        </p:spPr>
        <p:style>
          <a:lnRef idx="0">
            <a:scrgbClr r="0" g="0" b="0"/>
          </a:lnRef>
          <a:fillRef idx="0">
            <a:scrgbClr r="0" g="0" b="0"/>
          </a:fillRef>
          <a:effectRef idx="0">
            <a:scrgbClr r="0" g="0" b="0"/>
          </a:effectRef>
          <a:fontRef idx="minor"/>
        </p:style>
      </p:sp>
      <p:sp>
        <p:nvSpPr>
          <p:cNvPr id="402" name="CustomShape 11"/>
          <p:cNvSpPr/>
          <p:nvPr/>
        </p:nvSpPr>
        <p:spPr>
          <a:xfrm>
            <a:off x="6130440" y="1758240"/>
            <a:ext cx="1325880" cy="6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没有合适的工单跟踪机制。缺乏责任人</a:t>
            </a:r>
            <a:r>
              <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03" name="CustomShape 12"/>
          <p:cNvSpPr/>
          <p:nvPr/>
        </p:nvSpPr>
        <p:spPr>
          <a:xfrm>
            <a:off x="6121080" y="1508040"/>
            <a:ext cx="213696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a:solidFill>
                  <a:srgbClr val="404040"/>
                </a:solidFill>
                <a:uFill>
                  <a:solidFill>
                    <a:srgbClr val="FFFFFF"/>
                  </a:solidFill>
                </a:uFill>
                <a:latin typeface="微软雅黑" panose="020B0503020204020204" pitchFamily="34" charset="-122"/>
                <a:ea typeface="微软雅黑" panose="020B0503020204020204" pitchFamily="34" charset="-122"/>
              </a:rPr>
              <a:t>跟踪起来比较复杂</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04" name="CustomShape 13"/>
          <p:cNvSpPr/>
          <p:nvPr/>
        </p:nvSpPr>
        <p:spPr>
          <a:xfrm>
            <a:off x="1575360" y="1744560"/>
            <a:ext cx="1584000" cy="100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a:solidFill>
                  <a:schemeClr val="tx1">
                    <a:lumMod val="95000"/>
                    <a:lumOff val="5000"/>
                  </a:schemeClr>
                </a:solidFill>
                <a:uFill>
                  <a:solidFill>
                    <a:srgbClr val="FFFFFF"/>
                  </a:solidFill>
                </a:uFill>
                <a:latin typeface="微软雅黑" panose="020B0503020204020204" pitchFamily="34" charset="-122"/>
                <a:ea typeface="微软雅黑" panose="020B0503020204020204" pitchFamily="34" charset="-122"/>
              </a:rPr>
              <a:t>终端用户没有被告知停机时间及所提交工单的状态，因此造成大量不必要的电话进行追问</a:t>
            </a:r>
            <a:endParaRPr lang="en-US" sz="1000" b="0" strike="noStrike" spc="-1" dirty="0">
              <a:solidFill>
                <a:schemeClr val="tx1">
                  <a:lumMod val="95000"/>
                  <a:lumOff val="5000"/>
                </a:schemeClr>
              </a:solidFill>
              <a:uFill>
                <a:solidFill>
                  <a:srgbClr val="FFFFFF"/>
                </a:solidFill>
              </a:uFill>
              <a:latin typeface="微软雅黑" panose="020B0503020204020204" pitchFamily="34" charset="-122"/>
              <a:ea typeface="微软雅黑" panose="020B0503020204020204" pitchFamily="34" charset="-122"/>
            </a:endParaRPr>
          </a:p>
        </p:txBody>
      </p:sp>
      <p:sp>
        <p:nvSpPr>
          <p:cNvPr id="405" name="CustomShape 14"/>
          <p:cNvSpPr/>
          <p:nvPr/>
        </p:nvSpPr>
        <p:spPr>
          <a:xfrm>
            <a:off x="880560" y="1516320"/>
            <a:ext cx="213696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zh-CN" altLang="en-US" sz="1000" b="0" strike="noStrike" spc="-1" dirty="0">
                <a:solidFill>
                  <a:srgbClr val="404040"/>
                </a:solidFill>
                <a:uFill>
                  <a:solidFill>
                    <a:srgbClr val="FFFFFF"/>
                  </a:solidFill>
                </a:uFill>
                <a:latin typeface="微软雅黑" panose="020B0503020204020204" pitchFamily="34" charset="-122"/>
                <a:ea typeface="微软雅黑" panose="020B0503020204020204" pitchFamily="34" charset="-122"/>
              </a:rPr>
              <a:t>终端用户没有被通知到</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06" name="CustomShape 15"/>
          <p:cNvSpPr/>
          <p:nvPr/>
        </p:nvSpPr>
        <p:spPr>
          <a:xfrm>
            <a:off x="6082920" y="4136400"/>
            <a:ext cx="1574280" cy="85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缺乏自动指定优先级或指派工单给适合技术员的机制来加速解决工单的速度</a:t>
            </a: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07" name="CustomShape 16"/>
          <p:cNvSpPr/>
          <p:nvPr/>
        </p:nvSpPr>
        <p:spPr>
          <a:xfrm>
            <a:off x="6082920" y="3895560"/>
            <a:ext cx="2136960" cy="24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b="0" strike="noStrike" spc="-1" dirty="0">
                <a:solidFill>
                  <a:srgbClr val="404040"/>
                </a:solidFill>
                <a:uFill>
                  <a:solidFill>
                    <a:srgbClr val="FFFFFF"/>
                  </a:solidFill>
                </a:uFill>
                <a:latin typeface="微软雅黑" panose="020B0503020204020204" pitchFamily="34" charset="-122"/>
                <a:ea typeface="微软雅黑" panose="020B0503020204020204" pitchFamily="34" charset="-122"/>
              </a:rPr>
              <a:t>缺乏自动化机制</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08" name="CustomShape 17"/>
          <p:cNvSpPr/>
          <p:nvPr/>
        </p:nvSpPr>
        <p:spPr>
          <a:xfrm>
            <a:off x="1090938" y="3857580"/>
            <a:ext cx="1376640" cy="31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zh-CN" altLang="en-US" sz="1000" spc="-1" dirty="0">
                <a:solidFill>
                  <a:srgbClr val="404040"/>
                </a:solidFill>
                <a:uFill>
                  <a:solidFill>
                    <a:srgbClr val="FFFFFF"/>
                  </a:solidFill>
                </a:uFill>
                <a:latin typeface="微软雅黑" panose="020B0503020204020204" pitchFamily="34" charset="-122"/>
                <a:ea typeface="微软雅黑" panose="020B0503020204020204" pitchFamily="34" charset="-122"/>
              </a:rPr>
              <a:t>    任意违反</a:t>
            </a:r>
            <a:r>
              <a:rPr lang="en-US" altLang="zh-CN" sz="1000" spc="-1" dirty="0">
                <a:solidFill>
                  <a:srgbClr val="404040"/>
                </a:solidFill>
                <a:uFill>
                  <a:solidFill>
                    <a:srgbClr val="FFFFFF"/>
                  </a:solidFill>
                </a:uFill>
                <a:latin typeface="微软雅黑" panose="020B0503020204020204" pitchFamily="34" charset="-122"/>
                <a:ea typeface="微软雅黑" panose="020B0503020204020204" pitchFamily="34" charset="-122"/>
              </a:rPr>
              <a:t>SLA</a:t>
            </a:r>
            <a:r>
              <a:rPr lang="en-US" sz="1500" b="0" strike="noStrike" spc="-1" dirty="0">
                <a:solidFill>
                  <a:srgbClr val="404040"/>
                </a:solidFill>
                <a:uFill>
                  <a:solidFill>
                    <a:srgbClr val="FFFFFF"/>
                  </a:solidFill>
                </a:uFill>
                <a:latin typeface="微软雅黑" panose="020B0503020204020204" pitchFamily="34" charset="-122"/>
                <a:ea typeface="微软雅黑" panose="020B0503020204020204" pitchFamily="34" charset="-122"/>
              </a:rPr>
              <a:t>	</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09" name="CustomShape 18"/>
          <p:cNvSpPr/>
          <p:nvPr/>
        </p:nvSpPr>
        <p:spPr>
          <a:xfrm>
            <a:off x="1792080" y="956520"/>
            <a:ext cx="1276200" cy="257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zh-CN" altLang="en-US" sz="11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问</a:t>
            </a:r>
            <a:r>
              <a:rPr lang="zh-CN" altLang="en-US" sz="1100" b="0" strike="noStrike" spc="-1" dirty="0" smtClean="0">
                <a:solidFill>
                  <a:srgbClr val="0D0D0D"/>
                </a:solidFill>
                <a:uFill>
                  <a:solidFill>
                    <a:srgbClr val="FFFFFF"/>
                  </a:solidFill>
                </a:uFill>
                <a:latin typeface="微软雅黑" panose="020B0503020204020204" pitchFamily="34" charset="-122"/>
                <a:ea typeface="微软雅黑" panose="020B0503020204020204" pitchFamily="34" charset="-122"/>
              </a:rPr>
              <a:t>题究竟出</a:t>
            </a:r>
            <a:r>
              <a:rPr lang="zh-CN" altLang="en-US" sz="11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在哪里</a:t>
            </a:r>
            <a:r>
              <a:rPr lang="en-US" sz="11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10" name="CustomShape 19"/>
          <p:cNvSpPr/>
          <p:nvPr/>
        </p:nvSpPr>
        <p:spPr>
          <a:xfrm>
            <a:off x="1553929" y="4178160"/>
            <a:ext cx="1574280" cy="851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缺乏自动化的机制来指定优先级并合理指派工程师延误了工单解决的速度</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11" name="CustomShape 20"/>
          <p:cNvSpPr/>
          <p:nvPr/>
        </p:nvSpPr>
        <p:spPr>
          <a:xfrm>
            <a:off x="5168520" y="1744560"/>
            <a:ext cx="913320" cy="360"/>
          </a:xfrm>
          <a:custGeom>
            <a:avLst/>
            <a:gdLst/>
            <a:ahLst/>
            <a:cxnLst/>
            <a:rect l="l" t="t" r="r" b="b"/>
            <a:pathLst>
              <a:path w="21600" h="21600">
                <a:moveTo>
                  <a:pt x="0" y="0"/>
                </a:moveTo>
                <a:lnTo>
                  <a:pt x="21600" y="21600"/>
                </a:lnTo>
              </a:path>
            </a:pathLst>
          </a:custGeom>
          <a:noFill/>
          <a:ln>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2" name="CustomShape 21"/>
          <p:cNvSpPr/>
          <p:nvPr/>
        </p:nvSpPr>
        <p:spPr>
          <a:xfrm>
            <a:off x="6951240" y="3326040"/>
            <a:ext cx="360" cy="425520"/>
          </a:xfrm>
          <a:custGeom>
            <a:avLst/>
            <a:gdLst/>
            <a:ahLst/>
            <a:cxnLst/>
            <a:rect l="l" t="t" r="r" b="b"/>
            <a:pathLst>
              <a:path w="21600" h="21600">
                <a:moveTo>
                  <a:pt x="0" y="0"/>
                </a:moveTo>
                <a:lnTo>
                  <a:pt x="21600" y="21600"/>
                </a:lnTo>
              </a:path>
            </a:pathLst>
          </a:custGeom>
          <a:noFill/>
          <a:ln>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3" name="Line 22"/>
          <p:cNvSpPr/>
          <p:nvPr/>
        </p:nvSpPr>
        <p:spPr>
          <a:xfrm>
            <a:off x="6206400" y="3318480"/>
            <a:ext cx="754200" cy="360"/>
          </a:xfrm>
          <a:prstGeom prst="line">
            <a:avLst/>
          </a:prstGeom>
          <a:ln>
            <a:solidFill>
              <a:schemeClr val="tx2"/>
            </a:solidFill>
            <a:round/>
          </a:ln>
        </p:spPr>
        <p:style>
          <a:lnRef idx="2">
            <a:schemeClr val="accent1"/>
          </a:lnRef>
          <a:fillRef idx="0">
            <a:schemeClr val="accent1"/>
          </a:fillRef>
          <a:effectRef idx="1">
            <a:schemeClr val="accent1"/>
          </a:effectRef>
          <a:fontRef idx="minor"/>
        </p:style>
      </p:sp>
      <p:sp>
        <p:nvSpPr>
          <p:cNvPr id="414" name="CustomShape 23"/>
          <p:cNvSpPr/>
          <p:nvPr/>
        </p:nvSpPr>
        <p:spPr>
          <a:xfrm flipH="1">
            <a:off x="2681640" y="3975480"/>
            <a:ext cx="1096920" cy="360"/>
          </a:xfrm>
          <a:custGeom>
            <a:avLst/>
            <a:gdLst/>
            <a:ahLst/>
            <a:cxnLst/>
            <a:rect l="l" t="t" r="r" b="b"/>
            <a:pathLst>
              <a:path w="21600" h="21600">
                <a:moveTo>
                  <a:pt x="0" y="0"/>
                </a:moveTo>
                <a:lnTo>
                  <a:pt x="21600" y="21600"/>
                </a:lnTo>
              </a:path>
            </a:pathLst>
          </a:custGeom>
          <a:noFill/>
          <a:ln>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415" name="Line 24"/>
          <p:cNvSpPr/>
          <p:nvPr/>
        </p:nvSpPr>
        <p:spPr>
          <a:xfrm>
            <a:off x="3771360" y="1872000"/>
            <a:ext cx="360" cy="665280"/>
          </a:xfrm>
          <a:prstGeom prst="line">
            <a:avLst/>
          </a:prstGeom>
          <a:ln>
            <a:solidFill>
              <a:schemeClr val="tx2"/>
            </a:solidFill>
            <a:round/>
          </a:ln>
        </p:spPr>
        <p:style>
          <a:lnRef idx="2">
            <a:schemeClr val="accent1"/>
          </a:lnRef>
          <a:fillRef idx="0">
            <a:schemeClr val="accent1"/>
          </a:fillRef>
          <a:effectRef idx="1">
            <a:schemeClr val="accent1"/>
          </a:effectRef>
          <a:fontRef idx="minor"/>
        </p:style>
      </p:sp>
      <p:sp>
        <p:nvSpPr>
          <p:cNvPr id="416" name="CustomShape 25"/>
          <p:cNvSpPr/>
          <p:nvPr/>
        </p:nvSpPr>
        <p:spPr>
          <a:xfrm flipH="1">
            <a:off x="3236040" y="1862640"/>
            <a:ext cx="552960" cy="360"/>
          </a:xfrm>
          <a:custGeom>
            <a:avLst/>
            <a:gdLst/>
            <a:ahLst/>
            <a:cxnLst/>
            <a:rect l="l" t="t" r="r" b="b"/>
            <a:pathLst>
              <a:path w="21600" h="21600">
                <a:moveTo>
                  <a:pt x="0" y="0"/>
                </a:moveTo>
                <a:lnTo>
                  <a:pt x="21600" y="21600"/>
                </a:lnTo>
              </a:path>
            </a:pathLst>
          </a:custGeom>
          <a:noFill/>
          <a:ln>
            <a:solidFill>
              <a:schemeClr val="tx2"/>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417" name="Picture 193"/>
          <p:cNvPicPr/>
          <p:nvPr/>
        </p:nvPicPr>
        <p:blipFill>
          <a:blip r:embed="rId2"/>
          <a:stretch/>
        </p:blipFill>
        <p:spPr>
          <a:xfrm>
            <a:off x="4219200" y="4049280"/>
            <a:ext cx="577800" cy="495000"/>
          </a:xfrm>
          <a:prstGeom prst="rect">
            <a:avLst/>
          </a:prstGeom>
          <a:ln>
            <a:noFill/>
          </a:ln>
        </p:spPr>
      </p:pic>
      <p:pic>
        <p:nvPicPr>
          <p:cNvPr id="418" name="Picture 194"/>
          <p:cNvPicPr/>
          <p:nvPr/>
        </p:nvPicPr>
        <p:blipFill>
          <a:blip r:embed="rId3"/>
          <a:stretch/>
        </p:blipFill>
        <p:spPr>
          <a:xfrm>
            <a:off x="4306320" y="1688040"/>
            <a:ext cx="571680" cy="478440"/>
          </a:xfrm>
          <a:prstGeom prst="rect">
            <a:avLst/>
          </a:prstGeom>
          <a:ln>
            <a:noFill/>
          </a:ln>
        </p:spPr>
      </p:pic>
      <p:pic>
        <p:nvPicPr>
          <p:cNvPr id="419" name="Picture 196"/>
          <p:cNvPicPr/>
          <p:nvPr/>
        </p:nvPicPr>
        <p:blipFill>
          <a:blip r:embed="rId4"/>
          <a:stretch/>
        </p:blipFill>
        <p:spPr>
          <a:xfrm>
            <a:off x="3083760" y="2673720"/>
            <a:ext cx="672120" cy="572040"/>
          </a:xfrm>
          <a:prstGeom prst="rect">
            <a:avLst/>
          </a:prstGeom>
          <a:ln>
            <a:noFill/>
          </a:ln>
        </p:spPr>
      </p:pic>
      <p:pic>
        <p:nvPicPr>
          <p:cNvPr id="420" name="Picture 197"/>
          <p:cNvPicPr/>
          <p:nvPr/>
        </p:nvPicPr>
        <p:blipFill>
          <a:blip r:embed="rId5"/>
          <a:stretch/>
        </p:blipFill>
        <p:spPr>
          <a:xfrm>
            <a:off x="5346720" y="2864880"/>
            <a:ext cx="734400" cy="6177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2089800" y="2291040"/>
            <a:ext cx="5891029" cy="545802"/>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b"/>
          <a:lstStyle/>
          <a:p>
            <a:endParaRPr lang="en-US" sz="2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2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endParaRPr lang="en-US" sz="2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r>
              <a:rPr lang="zh-CN" altLang="en-US" sz="24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应</a:t>
            </a:r>
            <a:r>
              <a:rPr lang="zh-CN" altLang="en-US" sz="2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用</a:t>
            </a:r>
            <a:r>
              <a:rPr lang="en-US" altLang="zh-CN" sz="2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ServiceDesk </a:t>
            </a:r>
            <a:r>
              <a:rPr lang="en-US" altLang="zh-CN" sz="24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Plus</a:t>
            </a:r>
            <a:r>
              <a:rPr lang="zh-CN" altLang="en-US" sz="2400" b="0" strike="noStrike" spc="-1" dirty="0" smtClean="0">
                <a:solidFill>
                  <a:srgbClr val="000000"/>
                </a:solidFill>
                <a:uFill>
                  <a:solidFill>
                    <a:srgbClr val="FFFFFF"/>
                  </a:solidFill>
                </a:uFill>
                <a:latin typeface="微软雅黑" panose="020B0503020204020204" pitchFamily="34" charset="-122"/>
                <a:ea typeface="微软雅黑" panose="020B0503020204020204" pitchFamily="34" charset="-122"/>
              </a:rPr>
              <a:t>管</a:t>
            </a:r>
            <a:r>
              <a:rPr lang="zh-CN" altLang="en-US" sz="2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理重大事故</a:t>
            </a:r>
            <a:endParaRPr lang="en-US" sz="24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22" name="CustomShape 2"/>
          <p:cNvSpPr/>
          <p:nvPr/>
        </p:nvSpPr>
        <p:spPr>
          <a:xfrm>
            <a:off x="1134000" y="2291040"/>
            <a:ext cx="542880" cy="561240"/>
          </a:xfrm>
          <a:prstGeom prst="rect">
            <a:avLst/>
          </a:prstGeom>
          <a:noFill/>
          <a:ln>
            <a:noFill/>
          </a:ln>
        </p:spPr>
        <p:style>
          <a:lnRef idx="0">
            <a:scrgbClr r="0" g="0" b="0"/>
          </a:lnRef>
          <a:fillRef idx="0">
            <a:scrgbClr r="0" g="0" b="0"/>
          </a:fillRef>
          <a:effectRef idx="0">
            <a:scrgbClr r="0" g="0" b="0"/>
          </a:effectRef>
          <a:fontRef idx="minor"/>
        </p:style>
      </p:sp>
      <p:sp>
        <p:nvSpPr>
          <p:cNvPr id="423" name="CustomShape 3"/>
          <p:cNvSpPr/>
          <p:nvPr/>
        </p:nvSpPr>
        <p:spPr>
          <a:xfrm>
            <a:off x="2152779" y="2836842"/>
            <a:ext cx="4785840" cy="3027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0" strike="noStrike" spc="-1" dirty="0" err="1">
                <a:solidFill>
                  <a:srgbClr val="0D0D0D"/>
                </a:solidFill>
                <a:uFill>
                  <a:solidFill>
                    <a:srgbClr val="FFFFFF"/>
                  </a:solidFill>
                </a:uFill>
                <a:latin typeface="微软雅黑" panose="020B0503020204020204" pitchFamily="34" charset="-122"/>
                <a:ea typeface="微软雅黑" panose="020B0503020204020204" pitchFamily="34" charset="-122"/>
              </a:rPr>
              <a:t>Zylker</a:t>
            </a:r>
            <a:r>
              <a:rPr lang="zh-CN" altLang="en-US" sz="14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如何应用</a:t>
            </a:r>
            <a:r>
              <a:rPr lang="en-US" altLang="zh-CN" sz="14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14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处理重大事故</a:t>
            </a:r>
            <a:endParaRPr lang="en-US" sz="14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pic>
        <p:nvPicPr>
          <p:cNvPr id="424" name="Picture 7"/>
          <p:cNvPicPr/>
          <p:nvPr/>
        </p:nvPicPr>
        <p:blipFill>
          <a:blip r:embed="rId2"/>
          <a:srcRect b="13977"/>
          <a:stretch/>
        </p:blipFill>
        <p:spPr>
          <a:xfrm>
            <a:off x="1201680" y="2202480"/>
            <a:ext cx="820440" cy="705600"/>
          </a:xfrm>
          <a:prstGeom prst="rect">
            <a:avLst/>
          </a:prstGeom>
          <a:ln>
            <a:noFill/>
          </a:ln>
        </p:spPr>
      </p:pic>
      <p:pic>
        <p:nvPicPr>
          <p:cNvPr id="425" name="图片 424"/>
          <p:cNvPicPr/>
          <p:nvPr/>
        </p:nvPicPr>
        <p:blipFill>
          <a:blip r:embed="rId3"/>
          <a:stretch/>
        </p:blipFill>
        <p:spPr>
          <a:xfrm>
            <a:off x="7882200" y="4776840"/>
            <a:ext cx="1031040" cy="246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0F40990-9980-4907-8D6D-91295FA94E36}"/>
              </a:ext>
            </a:extLst>
          </p:cNvPr>
          <p:cNvPicPr>
            <a:picLocks noChangeAspect="1"/>
          </p:cNvPicPr>
          <p:nvPr/>
        </p:nvPicPr>
        <p:blipFill>
          <a:blip r:embed="rId2"/>
          <a:stretch>
            <a:fillRect/>
          </a:stretch>
        </p:blipFill>
        <p:spPr>
          <a:xfrm>
            <a:off x="2826155" y="1343520"/>
            <a:ext cx="5967049" cy="3373393"/>
          </a:xfrm>
          <a:prstGeom prst="rect">
            <a:avLst/>
          </a:prstGeom>
          <a:ln>
            <a:noFill/>
          </a:ln>
          <a:effectLst>
            <a:outerShdw blurRad="190500" algn="tl" rotWithShape="0">
              <a:srgbClr val="000000">
                <a:alpha val="70000"/>
              </a:srgbClr>
            </a:outerShdw>
          </a:effectLst>
        </p:spPr>
      </p:pic>
      <p:sp>
        <p:nvSpPr>
          <p:cNvPr id="426" name="CustomShape 1"/>
          <p:cNvSpPr/>
          <p:nvPr/>
        </p:nvSpPr>
        <p:spPr>
          <a:xfrm>
            <a:off x="0" y="-7920"/>
            <a:ext cx="2613600" cy="5160960"/>
          </a:xfrm>
          <a:prstGeom prst="rect">
            <a:avLst/>
          </a:prstGeom>
          <a:gradFill>
            <a:gsLst>
              <a:gs pos="0">
                <a:srgbClr val="409B94"/>
              </a:gs>
              <a:gs pos="100000">
                <a:srgbClr val="FFFFFF"/>
              </a:gs>
            </a:gsLst>
            <a:lin ang="0"/>
          </a:gradFill>
          <a:ln>
            <a:noFill/>
          </a:ln>
        </p:spPr>
        <p:style>
          <a:lnRef idx="0">
            <a:scrgbClr r="0" g="0" b="0"/>
          </a:lnRef>
          <a:fillRef idx="0">
            <a:scrgbClr r="0" g="0" b="0"/>
          </a:fillRef>
          <a:effectRef idx="0">
            <a:scrgbClr r="0" g="0" b="0"/>
          </a:effectRef>
          <a:fontRef idx="minor"/>
        </p:style>
      </p:sp>
      <p:pic>
        <p:nvPicPr>
          <p:cNvPr id="429" name="Picture 6"/>
          <p:cNvPicPr/>
          <p:nvPr/>
        </p:nvPicPr>
        <p:blipFill>
          <a:blip r:embed="rId3"/>
          <a:stretch/>
        </p:blipFill>
        <p:spPr>
          <a:xfrm>
            <a:off x="1273680" y="178920"/>
            <a:ext cx="884160" cy="884160"/>
          </a:xfrm>
          <a:prstGeom prst="rect">
            <a:avLst/>
          </a:prstGeom>
          <a:ln>
            <a:noFill/>
          </a:ln>
        </p:spPr>
      </p:pic>
      <p:sp>
        <p:nvSpPr>
          <p:cNvPr id="430" name="CustomShape 2"/>
          <p:cNvSpPr/>
          <p:nvPr/>
        </p:nvSpPr>
        <p:spPr>
          <a:xfrm>
            <a:off x="2679840" y="93240"/>
            <a:ext cx="6404760" cy="94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自动创建工单及通知机制</a:t>
            </a:r>
            <a:endParaRPr lang="en-US" sz="1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关键字：业务规则</a:t>
            </a:r>
            <a:endParaRPr lang="en-US" altLang="zh-CN"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针对</a:t>
            </a:r>
            <a:r>
              <a:rPr lang="en-US" altLang="zh-CN" sz="10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EzeeBill</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 - </a:t>
            </a:r>
            <a:r>
              <a:rPr lang="zh-CN" altLang="en-US" sz="1000" spc="-1" dirty="0">
                <a:solidFill>
                  <a:srgbClr val="000000"/>
                </a:solidFill>
                <a:uFill>
                  <a:solidFill>
                    <a:srgbClr val="FFFFFF"/>
                  </a:solidFill>
                </a:uFill>
                <a:latin typeface="微软雅黑" panose="020B0503020204020204" pitchFamily="34" charset="-122"/>
                <a:ea typeface="微软雅黑" panose="020B0503020204020204" pitchFamily="34" charset="-122"/>
              </a:rPr>
              <a:t>公司的</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关键业务系统，服务台经理</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Catrin</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在</a:t>
            </a:r>
            <a:r>
              <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ServiceDesk Plus</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系统中添加了业务规则来处理</a:t>
            </a:r>
            <a:r>
              <a:rPr lang="en-US" altLang="zh-CN" sz="10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EzeeBill</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系统中断的事件。她设置了规则名称，描述信息，将优先级设置为高，将工单加入到应用管理工作组中，并在组中自动指派技术员。设置通知规则以便系统接收到</a:t>
            </a:r>
            <a:r>
              <a:rPr lang="en-US" altLang="zh-CN" sz="1000" b="0" strike="noStrike" spc="-1" dirty="0" err="1">
                <a:solidFill>
                  <a:srgbClr val="000000"/>
                </a:solidFill>
                <a:uFill>
                  <a:solidFill>
                    <a:srgbClr val="FFFFFF"/>
                  </a:solidFill>
                </a:uFill>
                <a:latin typeface="微软雅黑" panose="020B0503020204020204" pitchFamily="34" charset="-122"/>
                <a:ea typeface="微软雅黑" panose="020B0503020204020204" pitchFamily="34" charset="-122"/>
              </a:rPr>
              <a:t>EzeeBill</a:t>
            </a:r>
            <a:r>
              <a:rPr lang="zh-CN" alt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rPr>
              <a:t>系统中断工单的时候相关人员可以被有效的通知到。</a:t>
            </a:r>
            <a:endParaRPr lang="en-US" altLang="zh-CN"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a:p>
            <a:pPr>
              <a:lnSpc>
                <a:spcPct val="100000"/>
              </a:lnSpc>
            </a:pPr>
            <a:endParaRPr lang="en-US" sz="10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31" name="CustomShape 3"/>
          <p:cNvSpPr/>
          <p:nvPr/>
        </p:nvSpPr>
        <p:spPr>
          <a:xfrm>
            <a:off x="7803768" y="2826727"/>
            <a:ext cx="972360" cy="303120"/>
          </a:xfrm>
          <a:prstGeom prst="frame">
            <a:avLst>
              <a:gd name="adj1" fmla="val 13559"/>
            </a:avLst>
          </a:prstGeom>
          <a:solidFill>
            <a:schemeClr val="tx1">
              <a:lumMod val="65000"/>
              <a:lumOff val="35000"/>
            </a:schemeClr>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2" name="CustomShape 4"/>
          <p:cNvSpPr/>
          <p:nvPr/>
        </p:nvSpPr>
        <p:spPr>
          <a:xfrm>
            <a:off x="4510449" y="1462124"/>
            <a:ext cx="1299230" cy="512291"/>
          </a:xfrm>
          <a:prstGeom prst="wedgeRectCallout">
            <a:avLst>
              <a:gd name="adj1" fmla="val -66815"/>
              <a:gd name="adj2" fmla="val 32210"/>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US" sz="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Catrin</a:t>
            </a:r>
            <a:r>
              <a:rPr lang="zh-CN" altLang="en-US" sz="800" spc="-1" dirty="0">
                <a:solidFill>
                  <a:srgbClr val="0D0D0D"/>
                </a:solidFill>
                <a:uFill>
                  <a:solidFill>
                    <a:srgbClr val="FFFFFF"/>
                  </a:solidFill>
                </a:uFill>
                <a:latin typeface="微软雅黑" panose="020B0503020204020204" pitchFamily="34" charset="-122"/>
                <a:ea typeface="微软雅黑" panose="020B0503020204020204" pitchFamily="34" charset="-122"/>
              </a:rPr>
              <a:t>设置了名称为</a:t>
            </a:r>
            <a:r>
              <a:rPr lang="en-US" altLang="zh-CN" sz="800" spc="-1" dirty="0" err="1">
                <a:solidFill>
                  <a:srgbClr val="0D0D0D"/>
                </a:solidFill>
                <a:uFill>
                  <a:solidFill>
                    <a:srgbClr val="FFFFFF"/>
                  </a:solidFill>
                </a:uFill>
                <a:latin typeface="微软雅黑" panose="020B0503020204020204" pitchFamily="34" charset="-122"/>
                <a:ea typeface="微软雅黑" panose="020B0503020204020204" pitchFamily="34" charset="-122"/>
              </a:rPr>
              <a:t>EzeeBill</a:t>
            </a:r>
            <a:r>
              <a:rPr lang="zh-CN" altLang="en-US" sz="800" spc="-1" dirty="0">
                <a:solidFill>
                  <a:srgbClr val="0D0D0D"/>
                </a:solidFill>
                <a:uFill>
                  <a:solidFill>
                    <a:srgbClr val="FFFFFF"/>
                  </a:solidFill>
                </a:uFill>
                <a:latin typeface="微软雅黑" panose="020B0503020204020204" pitchFamily="34" charset="-122"/>
                <a:ea typeface="微软雅黑" panose="020B0503020204020204" pitchFamily="34" charset="-122"/>
              </a:rPr>
              <a:t>系统中断的业务规则并添加了规则说明</a:t>
            </a:r>
            <a:endParaRPr lang="en-US" sz="800" b="0" strike="noStrike" spc="-1" dirty="0">
              <a:solidFill>
                <a:srgbClr val="000000"/>
              </a:solidFill>
              <a:uFill>
                <a:solidFill>
                  <a:srgbClr val="FFFFFF"/>
                </a:solidFill>
              </a:uFill>
              <a:latin typeface="微软雅黑" panose="020B0503020204020204" pitchFamily="34" charset="-122"/>
              <a:ea typeface="微软雅黑" panose="020B0503020204020204" pitchFamily="34" charset="-122"/>
            </a:endParaRPr>
          </a:p>
        </p:txBody>
      </p:sp>
      <p:sp>
        <p:nvSpPr>
          <p:cNvPr id="433" name="CustomShape 5"/>
          <p:cNvSpPr/>
          <p:nvPr/>
        </p:nvSpPr>
        <p:spPr>
          <a:xfrm>
            <a:off x="2779997" y="4228003"/>
            <a:ext cx="6059364" cy="480318"/>
          </a:xfrm>
          <a:prstGeom prst="frame">
            <a:avLst>
              <a:gd name="adj1" fmla="val 10487"/>
            </a:avLst>
          </a:prstGeom>
          <a:solidFill>
            <a:schemeClr val="tx1">
              <a:lumMod val="65000"/>
              <a:lumOff val="35000"/>
            </a:schemeClr>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4" name="CustomShape 6"/>
          <p:cNvSpPr/>
          <p:nvPr/>
        </p:nvSpPr>
        <p:spPr>
          <a:xfrm>
            <a:off x="5173199" y="2767037"/>
            <a:ext cx="918217" cy="263179"/>
          </a:xfrm>
          <a:prstGeom prst="wedgeRectCallout">
            <a:avLst>
              <a:gd name="adj1" fmla="val -42036"/>
              <a:gd name="adj2" fmla="val 78037"/>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800" spc="-1" dirty="0">
                <a:solidFill>
                  <a:srgbClr val="0D0D0D"/>
                </a:solidFill>
                <a:uFill>
                  <a:solidFill>
                    <a:srgbClr val="FFFFFF"/>
                  </a:solidFill>
                </a:uFill>
                <a:latin typeface="微软雅黑" panose="020B0503020204020204" pitchFamily="34" charset="-122"/>
                <a:ea typeface="微软雅黑" panose="020B0503020204020204" pitchFamily="34" charset="-122"/>
              </a:rPr>
              <a:t>将优先级设置为高</a:t>
            </a:r>
            <a:endParaRPr lang="en-US" altLang="zh-CN" sz="800"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
        <p:nvSpPr>
          <p:cNvPr id="435" name="CustomShape 7"/>
          <p:cNvSpPr/>
          <p:nvPr/>
        </p:nvSpPr>
        <p:spPr>
          <a:xfrm>
            <a:off x="4916268" y="3646236"/>
            <a:ext cx="1432080" cy="488880"/>
          </a:xfrm>
          <a:prstGeom prst="wedgeRectCallout">
            <a:avLst>
              <a:gd name="adj1" fmla="val -74772"/>
              <a:gd name="adj2" fmla="val -4181"/>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将</a:t>
            </a:r>
            <a:r>
              <a:rPr lang="en-US" altLang="zh-CN" sz="800" b="0" strike="noStrike" spc="-1" dirty="0" err="1">
                <a:solidFill>
                  <a:srgbClr val="0D0D0D"/>
                </a:solidFill>
                <a:uFill>
                  <a:solidFill>
                    <a:srgbClr val="FFFFFF"/>
                  </a:solidFill>
                </a:uFill>
                <a:latin typeface="微软雅黑" panose="020B0503020204020204" pitchFamily="34" charset="-122"/>
                <a:ea typeface="微软雅黑" panose="020B0503020204020204" pitchFamily="34" charset="-122"/>
              </a:rPr>
              <a:t>EzeeBill</a:t>
            </a:r>
            <a:r>
              <a:rPr lang="zh-CN" altLang="en-US" sz="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rPr>
              <a:t>相关的工单加入到应用管理工作组并在组中自动指派技术员</a:t>
            </a:r>
            <a:endParaRPr lang="en-US" sz="800" b="0" strike="noStrike"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
        <p:nvSpPr>
          <p:cNvPr id="436" name="CustomShape 8"/>
          <p:cNvSpPr/>
          <p:nvPr/>
        </p:nvSpPr>
        <p:spPr>
          <a:xfrm>
            <a:off x="2826155" y="3770872"/>
            <a:ext cx="1635842" cy="190568"/>
          </a:xfrm>
          <a:prstGeom prst="frame">
            <a:avLst>
              <a:gd name="adj1" fmla="val 10487"/>
            </a:avLst>
          </a:prstGeom>
          <a:solidFill>
            <a:schemeClr val="tx1">
              <a:lumMod val="65000"/>
              <a:lumOff val="35000"/>
            </a:schemeClr>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7" name="CustomShape 9"/>
          <p:cNvSpPr/>
          <p:nvPr/>
        </p:nvSpPr>
        <p:spPr>
          <a:xfrm>
            <a:off x="7585456" y="3961440"/>
            <a:ext cx="1170208" cy="272160"/>
          </a:xfrm>
          <a:prstGeom prst="wedgeRectCallout">
            <a:avLst>
              <a:gd name="adj1" fmla="val -42036"/>
              <a:gd name="adj2" fmla="val 78037"/>
            </a:avLst>
          </a:prstGeom>
          <a:solidFill>
            <a:srgbClr val="FFE92B"/>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zh-CN" altLang="en-US" sz="800" spc="-1" dirty="0">
                <a:solidFill>
                  <a:srgbClr val="0D0D0D"/>
                </a:solidFill>
                <a:uFill>
                  <a:solidFill>
                    <a:srgbClr val="FFFFFF"/>
                  </a:solidFill>
                </a:uFill>
                <a:latin typeface="微软雅黑" panose="020B0503020204020204" pitchFamily="34" charset="-122"/>
                <a:ea typeface="微软雅黑" panose="020B0503020204020204" pitchFamily="34" charset="-122"/>
              </a:rPr>
              <a:t>设置邮件和短息提醒</a:t>
            </a:r>
            <a:endParaRPr lang="en-US" sz="800" spc="-1" dirty="0">
              <a:solidFill>
                <a:srgbClr val="0D0D0D"/>
              </a:solidFill>
              <a:uFill>
                <a:solidFill>
                  <a:srgbClr val="FFFFFF"/>
                </a:solidFill>
              </a:uFill>
              <a:latin typeface="微软雅黑" panose="020B0503020204020204" pitchFamily="34" charset="-122"/>
              <a:ea typeface="微软雅黑" panose="020B0503020204020204" pitchFamily="34" charset="-122"/>
            </a:endParaRPr>
          </a:p>
        </p:txBody>
      </p:sp>
      <p:sp>
        <p:nvSpPr>
          <p:cNvPr id="438" name="CustomShape 10"/>
          <p:cNvSpPr/>
          <p:nvPr/>
        </p:nvSpPr>
        <p:spPr>
          <a:xfrm>
            <a:off x="2826155" y="3104187"/>
            <a:ext cx="1949354" cy="162720"/>
          </a:xfrm>
          <a:prstGeom prst="frame">
            <a:avLst>
              <a:gd name="adj1" fmla="val 10487"/>
            </a:avLst>
          </a:prstGeom>
          <a:solidFill>
            <a:schemeClr val="tx1">
              <a:lumMod val="65000"/>
              <a:lumOff val="35000"/>
            </a:schemeClr>
          </a:solidFill>
          <a:ln>
            <a:solidFill>
              <a:srgbClr val="357EB8"/>
            </a:solidFill>
            <a:roun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 name="图片 2">
            <a:extLst>
              <a:ext uri="{FF2B5EF4-FFF2-40B4-BE49-F238E27FC236}">
                <a16:creationId xmlns:a16="http://schemas.microsoft.com/office/drawing/2014/main" xmlns="" id="{84DDA137-7595-423D-8542-14D6364C2E26}"/>
              </a:ext>
            </a:extLst>
          </p:cNvPr>
          <p:cNvPicPr>
            <a:picLocks noChangeAspect="1"/>
          </p:cNvPicPr>
          <p:nvPr/>
        </p:nvPicPr>
        <p:blipFill>
          <a:blip r:embed="rId4"/>
          <a:stretch>
            <a:fillRect/>
          </a:stretch>
        </p:blipFill>
        <p:spPr>
          <a:xfrm>
            <a:off x="27643" y="2100537"/>
            <a:ext cx="2669156" cy="1333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31622</TotalTime>
  <Words>1802</Words>
  <Application>Microsoft Office PowerPoint</Application>
  <PresentationFormat>全屏显示(16:9)</PresentationFormat>
  <Paragraphs>192</Paragraphs>
  <Slides>23</Slides>
  <Notes>6</Notes>
  <HiddenSlides>0</HiddenSlides>
  <MMClips>0</MMClips>
  <ScaleCrop>false</ScaleCrop>
  <HeadingPairs>
    <vt:vector size="6" baseType="variant">
      <vt:variant>
        <vt:lpstr>已用的字体</vt:lpstr>
      </vt:variant>
      <vt:variant>
        <vt:i4>6</vt:i4>
      </vt:variant>
      <vt:variant>
        <vt:lpstr>主题</vt:lpstr>
      </vt:variant>
      <vt:variant>
        <vt:i4>7</vt:i4>
      </vt:variant>
      <vt:variant>
        <vt:lpstr>幻灯片标题</vt:lpstr>
      </vt:variant>
      <vt:variant>
        <vt:i4>23</vt:i4>
      </vt:variant>
    </vt:vector>
  </HeadingPairs>
  <TitlesOfParts>
    <vt:vector size="36" baseType="lpstr">
      <vt:lpstr>DejaVu Sans</vt:lpstr>
      <vt:lpstr>等线</vt:lpstr>
      <vt:lpstr>微软雅黑</vt:lpstr>
      <vt:lpstr>Arial</vt:lpstr>
      <vt:lpstr>Symbol</vt:lpstr>
      <vt:lpstr>Wingdings</vt:lpstr>
      <vt:lpstr>Office Theme</vt:lpstr>
      <vt:lpstr>Office Theme</vt:lpstr>
      <vt:lpstr>Office Theme</vt:lpstr>
      <vt:lpstr>Office Theme</vt:lpstr>
      <vt:lpstr>Office Theme</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of a successful IT help desk  Service catalog in ServiceDesk Plus</dc:title>
  <dc:subject/>
  <dc:creator>elaine</dc:creator>
  <dc:description/>
  <cp:lastModifiedBy>Windows 用户</cp:lastModifiedBy>
  <cp:revision>845</cp:revision>
  <dcterms:modified xsi:type="dcterms:W3CDTF">2019-02-19T02:42:24Z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23</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23</vt:i4>
  </property>
</Properties>
</file>