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5"/>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9144000" cy="5143500" type="screen16x9"/>
  <p:notesSz cx="7772400" cy="10058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4660"/>
  </p:normalViewPr>
  <p:slideViewPr>
    <p:cSldViewPr snapToGrid="0">
      <p:cViewPr varScale="1">
        <p:scale>
          <a:sx n="153" d="100"/>
          <a:sy n="153" d="100"/>
        </p:scale>
        <p:origin x="82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0D15E425-4F4E-48E0-90F9-CE35C39292A7}" type="datetimeFigureOut">
              <a:rPr lang="zh-CN" altLang="en-US" smtClean="0"/>
              <a:t>2018/9/19</a:t>
            </a:fld>
            <a:endParaRPr lang="zh-CN" altLang="en-US"/>
          </a:p>
        </p:txBody>
      </p:sp>
      <p:sp>
        <p:nvSpPr>
          <p:cNvPr id="4" name="幻灯片图像占位符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FEC091F4-4ABC-4B27-BF7A-F9C313FA515A}" type="slidenum">
              <a:rPr lang="zh-CN" altLang="en-US" smtClean="0"/>
              <a:t>‹#›</a:t>
            </a:fld>
            <a:endParaRPr lang="zh-CN" altLang="en-US"/>
          </a:p>
        </p:txBody>
      </p:sp>
    </p:spTree>
    <p:extLst>
      <p:ext uri="{BB962C8B-B14F-4D97-AF65-F5344CB8AC3E}">
        <p14:creationId xmlns:p14="http://schemas.microsoft.com/office/powerpoint/2010/main" val="2760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C091F4-4ABC-4B27-BF7A-F9C313FA515A}" type="slidenum">
              <a:rPr lang="zh-CN" altLang="en-US" smtClean="0"/>
              <a:t>1</a:t>
            </a:fld>
            <a:endParaRPr lang="zh-CN" altLang="en-US"/>
          </a:p>
        </p:txBody>
      </p:sp>
    </p:spTree>
    <p:extLst>
      <p:ext uri="{BB962C8B-B14F-4D97-AF65-F5344CB8AC3E}">
        <p14:creationId xmlns:p14="http://schemas.microsoft.com/office/powerpoint/2010/main" val="209521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C091F4-4ABC-4B27-BF7A-F9C313FA515A}" type="slidenum">
              <a:rPr lang="zh-CN" altLang="en-US" smtClean="0"/>
              <a:t>13</a:t>
            </a:fld>
            <a:endParaRPr lang="zh-CN" altLang="en-US"/>
          </a:p>
        </p:txBody>
      </p:sp>
    </p:spTree>
    <p:extLst>
      <p:ext uri="{BB962C8B-B14F-4D97-AF65-F5344CB8AC3E}">
        <p14:creationId xmlns:p14="http://schemas.microsoft.com/office/powerpoint/2010/main" val="156268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C091F4-4ABC-4B27-BF7A-F9C313FA515A}" type="slidenum">
              <a:rPr lang="zh-CN" altLang="en-US" smtClean="0"/>
              <a:t>21</a:t>
            </a:fld>
            <a:endParaRPr lang="zh-CN" altLang="en-US"/>
          </a:p>
        </p:txBody>
      </p:sp>
    </p:spTree>
    <p:extLst>
      <p:ext uri="{BB962C8B-B14F-4D97-AF65-F5344CB8AC3E}">
        <p14:creationId xmlns:p14="http://schemas.microsoft.com/office/powerpoint/2010/main" val="169691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1381320" y="161856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34" name="图片 33"/>
          <p:cNvPicPr/>
          <p:nvPr/>
        </p:nvPicPr>
        <p:blipFill>
          <a:blip r:embed="rId2"/>
          <a:stretch/>
        </p:blipFill>
        <p:spPr>
          <a:xfrm>
            <a:off x="1381320" y="3214800"/>
            <a:ext cx="45360" cy="36000"/>
          </a:xfrm>
          <a:prstGeom prst="rect">
            <a:avLst/>
          </a:prstGeom>
          <a:ln>
            <a:noFill/>
          </a:ln>
        </p:spPr>
      </p:pic>
      <p:pic>
        <p:nvPicPr>
          <p:cNvPr id="35" name="图片 34"/>
          <p:cNvPicPr/>
          <p:nvPr/>
        </p:nvPicPr>
        <p:blipFill>
          <a:blip r:embed="rId2"/>
          <a:stretch/>
        </p:blipFill>
        <p:spPr>
          <a:xfrm>
            <a:off x="1381320" y="3214800"/>
            <a:ext cx="45360" cy="360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1381320" y="-641160"/>
            <a:ext cx="45360" cy="7748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441440" y="291960"/>
            <a:ext cx="3875760" cy="5795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1381320" y="-641160"/>
            <a:ext cx="45360" cy="7748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1381320" y="161856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72" name="图片 71"/>
          <p:cNvPicPr/>
          <p:nvPr/>
        </p:nvPicPr>
        <p:blipFill>
          <a:blip r:embed="rId2"/>
          <a:stretch/>
        </p:blipFill>
        <p:spPr>
          <a:xfrm>
            <a:off x="1381320" y="3214800"/>
            <a:ext cx="45360" cy="36000"/>
          </a:xfrm>
          <a:prstGeom prst="rect">
            <a:avLst/>
          </a:prstGeom>
          <a:ln>
            <a:noFill/>
          </a:ln>
        </p:spPr>
      </p:pic>
      <p:pic>
        <p:nvPicPr>
          <p:cNvPr id="73" name="图片 72"/>
          <p:cNvPicPr/>
          <p:nvPr/>
        </p:nvPicPr>
        <p:blipFill>
          <a:blip r:embed="rId2"/>
          <a:stretch/>
        </p:blipFill>
        <p:spPr>
          <a:xfrm>
            <a:off x="1381320" y="3214800"/>
            <a:ext cx="45360" cy="3600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0" name="PlaceHolder 2"/>
          <p:cNvSpPr>
            <a:spLocks noGrp="1"/>
          </p:cNvSpPr>
          <p:nvPr>
            <p:ph type="subTitle"/>
          </p:nvPr>
        </p:nvSpPr>
        <p:spPr>
          <a:xfrm>
            <a:off x="1381320" y="-641160"/>
            <a:ext cx="45360" cy="7748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2"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4"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85" name="PlaceHolder 3"/>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1441440" y="291960"/>
            <a:ext cx="3875760" cy="5795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9"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0" name="PlaceHolder 3"/>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1" name="PlaceHolder 4"/>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3"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4"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5"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7"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8"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9" name="PlaceHolder 4"/>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1" name="PlaceHolder 2"/>
          <p:cNvSpPr>
            <a:spLocks noGrp="1"/>
          </p:cNvSpPr>
          <p:nvPr>
            <p:ph type="body"/>
          </p:nvPr>
        </p:nvSpPr>
        <p:spPr>
          <a:xfrm>
            <a:off x="1381320" y="161856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2" name="PlaceHolder 3"/>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4"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5"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6"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7" name="PlaceHolder 5"/>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9"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0" name="PlaceHolder 3"/>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111" name="图片 110"/>
          <p:cNvPicPr/>
          <p:nvPr/>
        </p:nvPicPr>
        <p:blipFill>
          <a:blip r:embed="rId2"/>
          <a:stretch/>
        </p:blipFill>
        <p:spPr>
          <a:xfrm>
            <a:off x="1381320" y="3214800"/>
            <a:ext cx="45360" cy="36000"/>
          </a:xfrm>
          <a:prstGeom prst="rect">
            <a:avLst/>
          </a:prstGeom>
          <a:ln>
            <a:noFill/>
          </a:ln>
        </p:spPr>
      </p:pic>
      <p:pic>
        <p:nvPicPr>
          <p:cNvPr id="112" name="图片 111"/>
          <p:cNvPicPr/>
          <p:nvPr/>
        </p:nvPicPr>
        <p:blipFill>
          <a:blip r:embed="rId2"/>
          <a:stretch/>
        </p:blipFill>
        <p:spPr>
          <a:xfrm>
            <a:off x="1381320" y="3214800"/>
            <a:ext cx="45360" cy="3600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19" name="PlaceHolder 2"/>
          <p:cNvSpPr>
            <a:spLocks noGrp="1"/>
          </p:cNvSpPr>
          <p:nvPr>
            <p:ph type="subTitle"/>
          </p:nvPr>
        </p:nvSpPr>
        <p:spPr>
          <a:xfrm>
            <a:off x="1381320" y="-641160"/>
            <a:ext cx="45360" cy="7748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1"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3"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24" name="PlaceHolder 3"/>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1441440" y="291960"/>
            <a:ext cx="3875760" cy="5795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8"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29" name="PlaceHolder 3"/>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0" name="PlaceHolder 4"/>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2"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3"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4"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6"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7"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8" name="PlaceHolder 4"/>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0" name="PlaceHolder 2"/>
          <p:cNvSpPr>
            <a:spLocks noGrp="1"/>
          </p:cNvSpPr>
          <p:nvPr>
            <p:ph type="body"/>
          </p:nvPr>
        </p:nvSpPr>
        <p:spPr>
          <a:xfrm>
            <a:off x="1381320" y="161856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1" name="PlaceHolder 3"/>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3"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4"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5"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6" name="PlaceHolder 5"/>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8"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9" name="PlaceHolder 3"/>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150" name="图片 149"/>
          <p:cNvPicPr/>
          <p:nvPr/>
        </p:nvPicPr>
        <p:blipFill>
          <a:blip r:embed="rId2"/>
          <a:stretch/>
        </p:blipFill>
        <p:spPr>
          <a:xfrm>
            <a:off x="1381320" y="3214800"/>
            <a:ext cx="45360" cy="36000"/>
          </a:xfrm>
          <a:prstGeom prst="rect">
            <a:avLst/>
          </a:prstGeom>
          <a:ln>
            <a:noFill/>
          </a:ln>
        </p:spPr>
      </p:pic>
      <p:pic>
        <p:nvPicPr>
          <p:cNvPr id="151" name="图片 150"/>
          <p:cNvPicPr/>
          <p:nvPr/>
        </p:nvPicPr>
        <p:blipFill>
          <a:blip r:embed="rId2"/>
          <a:stretch/>
        </p:blipFill>
        <p:spPr>
          <a:xfrm>
            <a:off x="1381320" y="3214800"/>
            <a:ext cx="45360" cy="3600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7" name="PlaceHolder 2"/>
          <p:cNvSpPr>
            <a:spLocks noGrp="1"/>
          </p:cNvSpPr>
          <p:nvPr>
            <p:ph type="subTitle"/>
          </p:nvPr>
        </p:nvSpPr>
        <p:spPr>
          <a:xfrm>
            <a:off x="1381320" y="-641160"/>
            <a:ext cx="45360" cy="7748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9"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1"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2" name="PlaceHolder 3"/>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1441440" y="291960"/>
            <a:ext cx="3875760" cy="5795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6"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7" name="PlaceHolder 3"/>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8" name="PlaceHolder 4"/>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0"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1"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2"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4"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5"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6" name="PlaceHolder 4"/>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8" name="PlaceHolder 2"/>
          <p:cNvSpPr>
            <a:spLocks noGrp="1"/>
          </p:cNvSpPr>
          <p:nvPr>
            <p:ph type="body"/>
          </p:nvPr>
        </p:nvSpPr>
        <p:spPr>
          <a:xfrm>
            <a:off x="1381320" y="161856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9" name="PlaceHolder 3"/>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81"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82"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83"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84" name="PlaceHolder 5"/>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441440" y="291960"/>
            <a:ext cx="3875760" cy="5795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86"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87" name="PlaceHolder 3"/>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188" name="图片 187"/>
          <p:cNvPicPr/>
          <p:nvPr/>
        </p:nvPicPr>
        <p:blipFill>
          <a:blip r:embed="rId2"/>
          <a:stretch/>
        </p:blipFill>
        <p:spPr>
          <a:xfrm>
            <a:off x="1381320" y="3214800"/>
            <a:ext cx="45360" cy="36000"/>
          </a:xfrm>
          <a:prstGeom prst="rect">
            <a:avLst/>
          </a:prstGeom>
          <a:ln>
            <a:noFill/>
          </a:ln>
        </p:spPr>
      </p:pic>
      <p:pic>
        <p:nvPicPr>
          <p:cNvPr id="189" name="图片 188"/>
          <p:cNvPicPr/>
          <p:nvPr/>
        </p:nvPicPr>
        <p:blipFill>
          <a:blip r:embed="rId2"/>
          <a:stretch/>
        </p:blipFill>
        <p:spPr>
          <a:xfrm>
            <a:off x="1381320" y="3214800"/>
            <a:ext cx="45360" cy="3600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95" name="PlaceHolder 2"/>
          <p:cNvSpPr>
            <a:spLocks noGrp="1"/>
          </p:cNvSpPr>
          <p:nvPr>
            <p:ph type="subTitle"/>
          </p:nvPr>
        </p:nvSpPr>
        <p:spPr>
          <a:xfrm>
            <a:off x="1381320" y="-641160"/>
            <a:ext cx="45360" cy="7748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97"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99"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00" name="PlaceHolder 3"/>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1441440" y="291960"/>
            <a:ext cx="3875760" cy="5795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04"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05" name="PlaceHolder 3"/>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06" name="PlaceHolder 4"/>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08"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09"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0"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12"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3"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4" name="PlaceHolder 4"/>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16" name="PlaceHolder 2"/>
          <p:cNvSpPr>
            <a:spLocks noGrp="1"/>
          </p:cNvSpPr>
          <p:nvPr>
            <p:ph type="body"/>
          </p:nvPr>
        </p:nvSpPr>
        <p:spPr>
          <a:xfrm>
            <a:off x="1381320" y="161856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7" name="PlaceHolder 3"/>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19"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20"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21"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22" name="PlaceHolder 5"/>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24"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25" name="PlaceHolder 3"/>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226" name="图片 225"/>
          <p:cNvPicPr/>
          <p:nvPr/>
        </p:nvPicPr>
        <p:blipFill>
          <a:blip r:embed="rId2"/>
          <a:stretch/>
        </p:blipFill>
        <p:spPr>
          <a:xfrm>
            <a:off x="1381320" y="3214800"/>
            <a:ext cx="45360" cy="36000"/>
          </a:xfrm>
          <a:prstGeom prst="rect">
            <a:avLst/>
          </a:prstGeom>
          <a:ln>
            <a:noFill/>
          </a:ln>
        </p:spPr>
      </p:pic>
      <p:pic>
        <p:nvPicPr>
          <p:cNvPr id="227" name="图片 226"/>
          <p:cNvPicPr/>
          <p:nvPr/>
        </p:nvPicPr>
        <p:blipFill>
          <a:blip r:embed="rId2"/>
          <a:stretch/>
        </p:blipFill>
        <p:spPr>
          <a:xfrm>
            <a:off x="1381320" y="3214800"/>
            <a:ext cx="45360" cy="3600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35" name="PlaceHolder 2"/>
          <p:cNvSpPr>
            <a:spLocks noGrp="1"/>
          </p:cNvSpPr>
          <p:nvPr>
            <p:ph type="subTitle"/>
          </p:nvPr>
        </p:nvSpPr>
        <p:spPr>
          <a:xfrm>
            <a:off x="1381320" y="-641160"/>
            <a:ext cx="45360" cy="7748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37"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39"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40" name="PlaceHolder 3"/>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1441440" y="291960"/>
            <a:ext cx="3875760" cy="5795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44"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45" name="PlaceHolder 3"/>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46" name="PlaceHolder 4"/>
          <p:cNvSpPr>
            <a:spLocks noGrp="1"/>
          </p:cNvSpPr>
          <p:nvPr>
            <p:ph type="body"/>
          </p:nvPr>
        </p:nvSpPr>
        <p:spPr>
          <a:xfrm>
            <a:off x="14047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48" name="PlaceHolder 2"/>
          <p:cNvSpPr>
            <a:spLocks noGrp="1"/>
          </p:cNvSpPr>
          <p:nvPr>
            <p:ph type="body"/>
          </p:nvPr>
        </p:nvSpPr>
        <p:spPr>
          <a:xfrm>
            <a:off x="1381320" y="1618560"/>
            <a:ext cx="219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49"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0"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52"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3"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4" name="PlaceHolder 4"/>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56" name="PlaceHolder 2"/>
          <p:cNvSpPr>
            <a:spLocks noGrp="1"/>
          </p:cNvSpPr>
          <p:nvPr>
            <p:ph type="body"/>
          </p:nvPr>
        </p:nvSpPr>
        <p:spPr>
          <a:xfrm>
            <a:off x="1381320" y="161856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7" name="PlaceHolder 3"/>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59"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60"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61" name="PlaceHolder 4"/>
          <p:cNvSpPr>
            <a:spLocks noGrp="1"/>
          </p:cNvSpPr>
          <p:nvPr>
            <p:ph type="body"/>
          </p:nvPr>
        </p:nvSpPr>
        <p:spPr>
          <a:xfrm>
            <a:off x="14047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62" name="PlaceHolder 5"/>
          <p:cNvSpPr>
            <a:spLocks noGrp="1"/>
          </p:cNvSpPr>
          <p:nvPr>
            <p:ph type="body"/>
          </p:nvPr>
        </p:nvSpPr>
        <p:spPr>
          <a:xfrm>
            <a:off x="1381320" y="330480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64" name="PlaceHolder 2"/>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65" name="PlaceHolder 3"/>
          <p:cNvSpPr>
            <a:spLocks noGrp="1"/>
          </p:cNvSpPr>
          <p:nvPr>
            <p:ph type="body"/>
          </p:nvPr>
        </p:nvSpPr>
        <p:spPr>
          <a:xfrm>
            <a:off x="1381320" y="1618560"/>
            <a:ext cx="45360" cy="32284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266" name="图片 265"/>
          <p:cNvPicPr/>
          <p:nvPr/>
        </p:nvPicPr>
        <p:blipFill>
          <a:blip r:embed="rId2"/>
          <a:stretch/>
        </p:blipFill>
        <p:spPr>
          <a:xfrm>
            <a:off x="1381320" y="3214800"/>
            <a:ext cx="45360" cy="36000"/>
          </a:xfrm>
          <a:prstGeom prst="rect">
            <a:avLst/>
          </a:prstGeom>
          <a:ln>
            <a:noFill/>
          </a:ln>
        </p:spPr>
      </p:pic>
      <p:pic>
        <p:nvPicPr>
          <p:cNvPr id="267" name="图片 266"/>
          <p:cNvPicPr/>
          <p:nvPr/>
        </p:nvPicPr>
        <p:blipFill>
          <a:blip r:embed="rId2"/>
          <a:stretch/>
        </p:blipFill>
        <p:spPr>
          <a:xfrm>
            <a:off x="1381320" y="3214800"/>
            <a:ext cx="45360" cy="36000"/>
          </a:xfrm>
          <a:prstGeom prst="rect">
            <a:avLst/>
          </a:prstGeom>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41440" y="291960"/>
            <a:ext cx="3875760" cy="125028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13813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1404720" y="1618560"/>
            <a:ext cx="219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1381320" y="3304800"/>
            <a:ext cx="45360" cy="153972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CustomShape 1"/>
          <p:cNvSpPr/>
          <p:nvPr/>
        </p:nvSpPr>
        <p:spPr>
          <a:xfrm>
            <a:off x="-6120" y="3676680"/>
            <a:ext cx="9159480" cy="360"/>
          </a:xfrm>
          <a:custGeom>
            <a:avLst/>
            <a:gdLst/>
            <a:ahLst/>
            <a:cxnLst/>
            <a:rect l="l" t="t" r="r" b="b"/>
            <a:pathLst>
              <a:path w="21600" h="21600">
                <a:moveTo>
                  <a:pt x="0" y="0"/>
                </a:moveTo>
                <a:lnTo>
                  <a:pt x="21600" y="21600"/>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7" name="CustomShape 2"/>
          <p:cNvSpPr/>
          <p:nvPr/>
        </p:nvSpPr>
        <p:spPr>
          <a:xfrm>
            <a:off x="1117800" y="3323160"/>
            <a:ext cx="717480" cy="717480"/>
          </a:xfrm>
          <a:prstGeom prst="ellipse">
            <a:avLst/>
          </a:prstGeom>
          <a:solidFill>
            <a:schemeClr val="accent4">
              <a:lumMod val="75000"/>
            </a:schemeClr>
          </a:solidFill>
          <a:ln>
            <a:noFill/>
          </a:ln>
        </p:spPr>
        <p:style>
          <a:lnRef idx="0">
            <a:scrgbClr r="0" g="0" b="0"/>
          </a:lnRef>
          <a:fillRef idx="0">
            <a:scrgbClr r="0" g="0" b="0"/>
          </a:fillRef>
          <a:effectRef idx="0">
            <a:scrgbClr r="0" g="0" b="0"/>
          </a:effectRef>
          <a:fontRef idx="minor"/>
        </p:style>
      </p:sp>
      <p:sp>
        <p:nvSpPr>
          <p:cNvPr id="38" name="PlaceHolder 3"/>
          <p:cNvSpPr>
            <a:spLocks noGrp="1"/>
          </p:cNvSpPr>
          <p:nvPr>
            <p:ph type="title"/>
          </p:nvPr>
        </p:nvSpPr>
        <p:spPr>
          <a:xfrm>
            <a:off x="457200" y="205200"/>
            <a:ext cx="8229240" cy="8586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9" name="PlaceHolder 4"/>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CustomShape 1"/>
          <p:cNvSpPr/>
          <p:nvPr/>
        </p:nvSpPr>
        <p:spPr>
          <a:xfrm>
            <a:off x="0" y="942840"/>
            <a:ext cx="137340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75" name="CustomShape 2"/>
          <p:cNvSpPr/>
          <p:nvPr/>
        </p:nvSpPr>
        <p:spPr>
          <a:xfrm>
            <a:off x="1023480" y="596880"/>
            <a:ext cx="717480" cy="717480"/>
          </a:xfrm>
          <a:prstGeom prst="ellipse">
            <a:avLst/>
          </a:prstGeom>
          <a:solidFill>
            <a:srgbClr val="3D808C"/>
          </a:solidFill>
          <a:ln>
            <a:noFill/>
          </a:ln>
        </p:spPr>
        <p:style>
          <a:lnRef idx="0">
            <a:scrgbClr r="0" g="0" b="0"/>
          </a:lnRef>
          <a:fillRef idx="0">
            <a:scrgbClr r="0" g="0" b="0"/>
          </a:fillRef>
          <a:effectRef idx="0">
            <a:scrgbClr r="0" g="0" b="0"/>
          </a:effectRef>
          <a:fontRef idx="minor"/>
        </p:style>
      </p:sp>
      <p:sp>
        <p:nvSpPr>
          <p:cNvPr id="76" name="CustomShape 3"/>
          <p:cNvSpPr/>
          <p:nvPr/>
        </p:nvSpPr>
        <p:spPr>
          <a:xfrm>
            <a:off x="5265720" y="917280"/>
            <a:ext cx="387576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77" name="PlaceHolder 4"/>
          <p:cNvSpPr>
            <a:spLocks noGrp="1"/>
          </p:cNvSpPr>
          <p:nvPr>
            <p:ph type="title"/>
          </p:nvPr>
        </p:nvSpPr>
        <p:spPr>
          <a:xfrm>
            <a:off x="1441440" y="291960"/>
            <a:ext cx="3875760" cy="124992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8" name="PlaceHolder 5"/>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 name="CustomShape 1"/>
          <p:cNvSpPr/>
          <p:nvPr/>
        </p:nvSpPr>
        <p:spPr>
          <a:xfrm>
            <a:off x="37800" y="905040"/>
            <a:ext cx="186372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114" name="CustomShape 2"/>
          <p:cNvSpPr/>
          <p:nvPr/>
        </p:nvSpPr>
        <p:spPr>
          <a:xfrm>
            <a:off x="1184040" y="545040"/>
            <a:ext cx="717480" cy="717480"/>
          </a:xfrm>
          <a:prstGeom prst="ellipse">
            <a:avLst/>
          </a:prstGeom>
          <a:solidFill>
            <a:schemeClr val="accent4">
              <a:lumMod val="75000"/>
            </a:schemeClr>
          </a:solidFill>
          <a:ln>
            <a:noFill/>
          </a:ln>
        </p:spPr>
        <p:style>
          <a:lnRef idx="0">
            <a:scrgbClr r="0" g="0" b="0"/>
          </a:lnRef>
          <a:fillRef idx="0">
            <a:scrgbClr r="0" g="0" b="0"/>
          </a:fillRef>
          <a:effectRef idx="0">
            <a:scrgbClr r="0" g="0" b="0"/>
          </a:effectRef>
          <a:fontRef idx="minor"/>
        </p:style>
      </p:sp>
      <p:sp>
        <p:nvSpPr>
          <p:cNvPr id="115" name="CustomShape 3"/>
          <p:cNvSpPr/>
          <p:nvPr/>
        </p:nvSpPr>
        <p:spPr>
          <a:xfrm flipV="1">
            <a:off x="5349960" y="900000"/>
            <a:ext cx="379152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116" name="PlaceHolder 4"/>
          <p:cNvSpPr>
            <a:spLocks noGrp="1"/>
          </p:cNvSpPr>
          <p:nvPr>
            <p:ph type="title"/>
          </p:nvPr>
        </p:nvSpPr>
        <p:spPr>
          <a:xfrm>
            <a:off x="457200" y="205200"/>
            <a:ext cx="8229240" cy="8586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117" name="PlaceHolder 5"/>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CustomShape 1"/>
          <p:cNvSpPr/>
          <p:nvPr/>
        </p:nvSpPr>
        <p:spPr>
          <a:xfrm>
            <a:off x="4644000" y="3676680"/>
            <a:ext cx="360" cy="147780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153" name="CustomShape 2"/>
          <p:cNvSpPr/>
          <p:nvPr/>
        </p:nvSpPr>
        <p:spPr>
          <a:xfrm>
            <a:off x="4288320" y="3393000"/>
            <a:ext cx="717480" cy="717480"/>
          </a:xfrm>
          <a:prstGeom prst="ellipse">
            <a:avLst/>
          </a:prstGeom>
          <a:solidFill>
            <a:srgbClr val="3D808C"/>
          </a:solidFill>
          <a:ln>
            <a:noFill/>
          </a:ln>
        </p:spPr>
        <p:style>
          <a:lnRef idx="0">
            <a:scrgbClr r="0" g="0" b="0"/>
          </a:lnRef>
          <a:fillRef idx="0">
            <a:scrgbClr r="0" g="0" b="0"/>
          </a:fillRef>
          <a:effectRef idx="0">
            <a:scrgbClr r="0" g="0" b="0"/>
          </a:effectRef>
          <a:fontRef idx="minor"/>
        </p:style>
      </p:sp>
      <p:sp>
        <p:nvSpPr>
          <p:cNvPr id="154" name="PlaceHolder 3"/>
          <p:cNvSpPr>
            <a:spLocks noGrp="1"/>
          </p:cNvSpPr>
          <p:nvPr>
            <p:ph type="title"/>
          </p:nvPr>
        </p:nvSpPr>
        <p:spPr>
          <a:xfrm>
            <a:off x="457200" y="205200"/>
            <a:ext cx="8229240" cy="8586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155" name="PlaceHolder 4"/>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 name="CustomShape 1"/>
          <p:cNvSpPr/>
          <p:nvPr/>
        </p:nvSpPr>
        <p:spPr>
          <a:xfrm>
            <a:off x="-6120" y="4513680"/>
            <a:ext cx="915948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191" name="CustomShape 2"/>
          <p:cNvSpPr/>
          <p:nvPr/>
        </p:nvSpPr>
        <p:spPr>
          <a:xfrm>
            <a:off x="4293720" y="4235400"/>
            <a:ext cx="717480" cy="717480"/>
          </a:xfrm>
          <a:prstGeom prst="ellipse">
            <a:avLst/>
          </a:prstGeom>
          <a:solidFill>
            <a:srgbClr val="3D808C"/>
          </a:solidFill>
          <a:ln>
            <a:noFill/>
          </a:ln>
        </p:spPr>
        <p:style>
          <a:lnRef idx="0">
            <a:scrgbClr r="0" g="0" b="0"/>
          </a:lnRef>
          <a:fillRef idx="0">
            <a:scrgbClr r="0" g="0" b="0"/>
          </a:fillRef>
          <a:effectRef idx="0">
            <a:scrgbClr r="0" g="0" b="0"/>
          </a:effectRef>
          <a:fontRef idx="minor"/>
        </p:style>
      </p:sp>
      <p:sp>
        <p:nvSpPr>
          <p:cNvPr id="192" name="PlaceHolder 3"/>
          <p:cNvSpPr>
            <a:spLocks noGrp="1"/>
          </p:cNvSpPr>
          <p:nvPr>
            <p:ph type="title"/>
          </p:nvPr>
        </p:nvSpPr>
        <p:spPr>
          <a:xfrm>
            <a:off x="457200" y="205200"/>
            <a:ext cx="8229240" cy="8586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193" name="PlaceHolder 4"/>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 name="CustomShape 1"/>
          <p:cNvSpPr/>
          <p:nvPr/>
        </p:nvSpPr>
        <p:spPr>
          <a:xfrm>
            <a:off x="0" y="934200"/>
            <a:ext cx="137340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229" name="CustomShape 2"/>
          <p:cNvSpPr/>
          <p:nvPr/>
        </p:nvSpPr>
        <p:spPr>
          <a:xfrm>
            <a:off x="1014840" y="606600"/>
            <a:ext cx="717480" cy="717480"/>
          </a:xfrm>
          <a:prstGeom prst="ellipse">
            <a:avLst/>
          </a:prstGeom>
          <a:solidFill>
            <a:srgbClr val="3D808C"/>
          </a:solidFill>
          <a:ln>
            <a:noFill/>
          </a:ln>
        </p:spPr>
        <p:style>
          <a:lnRef idx="0">
            <a:scrgbClr r="0" g="0" b="0"/>
          </a:lnRef>
          <a:fillRef idx="0">
            <a:scrgbClr r="0" g="0" b="0"/>
          </a:fillRef>
          <a:effectRef idx="0">
            <a:scrgbClr r="0" g="0" b="0"/>
          </a:effectRef>
          <a:fontRef idx="minor"/>
        </p:style>
      </p:sp>
      <p:sp>
        <p:nvSpPr>
          <p:cNvPr id="230" name="CustomShape 3"/>
          <p:cNvSpPr/>
          <p:nvPr/>
        </p:nvSpPr>
        <p:spPr>
          <a:xfrm>
            <a:off x="5265720" y="882720"/>
            <a:ext cx="387576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231" name="PlaceHolder 4"/>
          <p:cNvSpPr>
            <a:spLocks noGrp="1"/>
          </p:cNvSpPr>
          <p:nvPr>
            <p:ph type="title"/>
          </p:nvPr>
        </p:nvSpPr>
        <p:spPr>
          <a:xfrm>
            <a:off x="1441440" y="291960"/>
            <a:ext cx="3875760" cy="124992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32" name="PlaceHolder 5"/>
          <p:cNvSpPr>
            <a:spLocks noGrp="1"/>
          </p:cNvSpPr>
          <p:nvPr>
            <p:ph type="body"/>
          </p:nvPr>
        </p:nvSpPr>
        <p:spPr>
          <a:xfrm>
            <a:off x="1381320" y="1618560"/>
            <a:ext cx="45360" cy="3228480"/>
          </a:xfrm>
          <a:prstGeom prst="rect">
            <a:avLst/>
          </a:prstGeom>
        </p:spPr>
        <p:txBody>
          <a:bodyPr lIns="0" tIns="0" rIns="0" bIns="0"/>
          <a:lstStyle/>
          <a:p>
            <a:pPr marL="432000" indent="-324000">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
        <p:nvSpPr>
          <p:cNvPr id="233" name="PlaceHolder 6"/>
          <p:cNvSpPr>
            <a:spLocks noGrp="1"/>
          </p:cNvSpPr>
          <p:nvPr>
            <p:ph type="body"/>
          </p:nvPr>
        </p:nvSpPr>
        <p:spPr>
          <a:xfrm>
            <a:off x="1429560" y="1618560"/>
            <a:ext cx="45360" cy="3228480"/>
          </a:xfrm>
          <a:prstGeom prst="rect">
            <a:avLst/>
          </a:prstGeom>
        </p:spPr>
        <p:txBody>
          <a:bodyPr lIns="0" tIns="0" rIns="0" bIns="0"/>
          <a:lstStyle/>
          <a:p>
            <a:pPr marL="432000" indent="-324000">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17.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9.xml"/><Relationship Id="rId6" Type="http://schemas.openxmlformats.org/officeDocument/2006/relationships/image" Target="../media/image65.png"/><Relationship Id="rId5" Type="http://schemas.openxmlformats.org/officeDocument/2006/relationships/image" Target="../media/image30.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0.png"/><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9.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9.jpe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www.manageengine.cn/products/service-desk/download.html" TargetMode="External"/><Relationship Id="rId1" Type="http://schemas.openxmlformats.org/officeDocument/2006/relationships/slideLayout" Target="../slideLayouts/slideLayout7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 Id="rId5" Type="http://schemas.openxmlformats.org/officeDocument/2006/relationships/image" Target="../media/image10.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18720" y="0"/>
            <a:ext cx="3600720" cy="5141160"/>
          </a:xfrm>
          <a:prstGeom prst="rect">
            <a:avLst/>
          </a:prstGeom>
          <a:solidFill>
            <a:srgbClr val="3D808C">
              <a:alpha val="65000"/>
            </a:srgbClr>
          </a:solidFill>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269" name="CustomShape 2"/>
          <p:cNvSpPr/>
          <p:nvPr/>
        </p:nvSpPr>
        <p:spPr>
          <a:xfrm>
            <a:off x="71280" y="677880"/>
            <a:ext cx="4445640" cy="179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altLang="zh-CN" sz="28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altLang="zh-CN" sz="2800"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28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敏捷</a:t>
            </a:r>
            <a:r>
              <a:rPr lang="en-US" sz="2800" spc="-1" dirty="0">
                <a:solidFill>
                  <a:srgbClr val="0D0D0D"/>
                </a:solidFill>
                <a:uFill>
                  <a:solidFill>
                    <a:srgbClr val="FFFFFF"/>
                  </a:solidFill>
                </a:uFill>
                <a:latin typeface="微软雅黑" panose="020B0503020204020204" pitchFamily="34" charset="-122"/>
                <a:ea typeface="微软雅黑" panose="020B0503020204020204" pitchFamily="34" charset="-122"/>
              </a:rPr>
              <a:t>IT</a:t>
            </a:r>
            <a:r>
              <a:rPr lang="zh-CN" altLang="en-US" sz="2800" spc="-1" dirty="0">
                <a:solidFill>
                  <a:srgbClr val="0D0D0D"/>
                </a:solidFill>
                <a:uFill>
                  <a:solidFill>
                    <a:srgbClr val="FFFFFF"/>
                  </a:solidFill>
                </a:uFill>
                <a:latin typeface="微软雅黑" panose="020B0503020204020204" pitchFamily="34" charset="-122"/>
                <a:ea typeface="微软雅黑" panose="020B0503020204020204" pitchFamily="34" charset="-122"/>
              </a:rPr>
              <a:t>管理</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270" name="CustomShape 3"/>
          <p:cNvSpPr/>
          <p:nvPr/>
        </p:nvSpPr>
        <p:spPr>
          <a:xfrm>
            <a:off x="161753" y="2288204"/>
            <a:ext cx="1786822" cy="6075"/>
          </a:xfrm>
          <a:custGeom>
            <a:avLst/>
            <a:gdLst>
              <a:gd name="connsiteX0" fmla="*/ 0 w 27473"/>
              <a:gd name="connsiteY0" fmla="*/ 0 h 21600"/>
              <a:gd name="connsiteX1" fmla="*/ 27473 w 27473"/>
              <a:gd name="connsiteY1" fmla="*/ 21600 h 21600"/>
              <a:gd name="connsiteX0" fmla="*/ 0 w 30605"/>
              <a:gd name="connsiteY0" fmla="*/ 0 h 364500"/>
              <a:gd name="connsiteX1" fmla="*/ 30605 w 30605"/>
              <a:gd name="connsiteY1" fmla="*/ 364500 h 364500"/>
            </a:gdLst>
            <a:ahLst/>
            <a:cxnLst>
              <a:cxn ang="0">
                <a:pos x="connsiteX0" y="connsiteY0"/>
              </a:cxn>
              <a:cxn ang="0">
                <a:pos x="connsiteX1" y="connsiteY1"/>
              </a:cxn>
            </a:cxnLst>
            <a:rect l="l" t="t" r="r" b="b"/>
            <a:pathLst>
              <a:path w="30605" h="364500">
                <a:moveTo>
                  <a:pt x="0" y="0"/>
                </a:moveTo>
                <a:cubicBezTo>
                  <a:pt x="7200" y="7200"/>
                  <a:pt x="23405" y="357300"/>
                  <a:pt x="30605" y="364500"/>
                </a:cubicBezTo>
              </a:path>
            </a:pathLst>
          </a:custGeom>
          <a:noFill/>
          <a:ln w="9360">
            <a:solidFill>
              <a:schemeClr val="tx1">
                <a:lumMod val="95000"/>
                <a:lumOff val="5000"/>
              </a:schemeClr>
            </a:solidFill>
            <a:round/>
          </a:ln>
        </p:spPr>
        <p:style>
          <a:lnRef idx="0">
            <a:scrgbClr r="0" g="0" b="0"/>
          </a:lnRef>
          <a:fillRef idx="0">
            <a:scrgbClr r="0" g="0" b="0"/>
          </a:fillRef>
          <a:effectRef idx="0">
            <a:scrgbClr r="0" g="0" b="0"/>
          </a:effectRef>
          <a:fontRef idx="minor"/>
        </p:style>
      </p:sp>
      <p:sp>
        <p:nvSpPr>
          <p:cNvPr id="271" name="CustomShape 4"/>
          <p:cNvSpPr/>
          <p:nvPr/>
        </p:nvSpPr>
        <p:spPr>
          <a:xfrm>
            <a:off x="71279" y="2610720"/>
            <a:ext cx="3348325" cy="115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400" strike="noStrike" spc="-1" dirty="0" smtClean="0">
                <a:solidFill>
                  <a:schemeClr val="tx1">
                    <a:lumMod val="75000"/>
                    <a:lumOff val="25000"/>
                  </a:schemeClr>
                </a:solidFill>
                <a:uFill>
                  <a:solidFill>
                    <a:srgbClr val="FFFFFF"/>
                  </a:solidFill>
                </a:uFill>
                <a:latin typeface="微软雅黑" panose="020B0503020204020204" pitchFamily="34" charset="-122"/>
                <a:ea typeface="微软雅黑" panose="020B0503020204020204" pitchFamily="34" charset="-122"/>
              </a:rPr>
              <a:t>为适应新的业务模式与发展速度</a:t>
            </a:r>
            <a:endParaRPr lang="en-US" altLang="zh-CN" sz="1400" strike="noStrike" spc="-1" dirty="0" smtClean="0">
              <a:solidFill>
                <a:schemeClr val="tx1">
                  <a:lumMod val="75000"/>
                  <a:lumOff val="25000"/>
                </a:schemeClr>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1400" strike="noStrike" spc="-1" dirty="0" smtClean="0">
                <a:solidFill>
                  <a:schemeClr val="tx1">
                    <a:lumMod val="75000"/>
                    <a:lumOff val="25000"/>
                  </a:schemeClr>
                </a:solidFill>
                <a:uFill>
                  <a:solidFill>
                    <a:srgbClr val="FFFFFF"/>
                  </a:solidFill>
                </a:uFill>
                <a:latin typeface="微软雅黑" panose="020B0503020204020204" pitchFamily="34" charset="-122"/>
                <a:ea typeface="微软雅黑" panose="020B0503020204020204" pitchFamily="34" charset="-122"/>
              </a:rPr>
              <a:t>而打磨的开箱即用式</a:t>
            </a:r>
            <a:r>
              <a:rPr lang="en-US" altLang="zh-CN" sz="1400" strike="noStrike" spc="-1" dirty="0" smtClean="0">
                <a:solidFill>
                  <a:schemeClr val="tx1">
                    <a:lumMod val="75000"/>
                    <a:lumOff val="25000"/>
                  </a:schemeClr>
                </a:solidFill>
                <a:uFill>
                  <a:solidFill>
                    <a:srgbClr val="FFFFFF"/>
                  </a:solidFill>
                </a:uFill>
                <a:latin typeface="微软雅黑" panose="020B0503020204020204" pitchFamily="34" charset="-122"/>
                <a:ea typeface="微软雅黑" panose="020B0503020204020204" pitchFamily="34" charset="-122"/>
              </a:rPr>
              <a:t>IT</a:t>
            </a:r>
            <a:r>
              <a:rPr lang="zh-CN" altLang="en-US" sz="1400" strike="noStrike" spc="-1" dirty="0" smtClean="0">
                <a:solidFill>
                  <a:schemeClr val="tx1">
                    <a:lumMod val="75000"/>
                    <a:lumOff val="25000"/>
                  </a:schemeClr>
                </a:solidFill>
                <a:uFill>
                  <a:solidFill>
                    <a:srgbClr val="FFFFFF"/>
                  </a:solidFill>
                </a:uFill>
                <a:latin typeface="微软雅黑" panose="020B0503020204020204" pitchFamily="34" charset="-122"/>
                <a:ea typeface="微软雅黑" panose="020B0503020204020204" pitchFamily="34" charset="-122"/>
              </a:rPr>
              <a:t>管理解决方案</a:t>
            </a:r>
            <a:endParaRPr lang="en-US" sz="1800" strike="noStrike" spc="-1" dirty="0">
              <a:solidFill>
                <a:schemeClr val="tx1">
                  <a:lumMod val="75000"/>
                  <a:lumOff val="25000"/>
                </a:schemeClr>
              </a:solidFill>
              <a:uFill>
                <a:solidFill>
                  <a:srgbClr val="FFFFFF"/>
                </a:solidFill>
              </a:uFill>
              <a:latin typeface="微软雅黑" panose="020B0503020204020204" pitchFamily="34" charset="-122"/>
              <a:ea typeface="微软雅黑" panose="020B0503020204020204" pitchFamily="34" charset="-122"/>
            </a:endParaRPr>
          </a:p>
        </p:txBody>
      </p:sp>
      <p:pic>
        <p:nvPicPr>
          <p:cNvPr id="272" name="Picture 8"/>
          <p:cNvPicPr/>
          <p:nvPr/>
        </p:nvPicPr>
        <p:blipFill>
          <a:blip r:embed="rId3"/>
          <a:stretch/>
        </p:blipFill>
        <p:spPr>
          <a:xfrm>
            <a:off x="4053240" y="849600"/>
            <a:ext cx="4943520" cy="3052440"/>
          </a:xfrm>
          <a:prstGeom prst="rect">
            <a:avLst/>
          </a:prstGeom>
          <a:ln>
            <a:noFill/>
          </a:ln>
        </p:spPr>
      </p:pic>
      <p:pic>
        <p:nvPicPr>
          <p:cNvPr id="274" name="Picture 11"/>
          <p:cNvPicPr/>
          <p:nvPr/>
        </p:nvPicPr>
        <p:blipFill>
          <a:blip r:embed="rId4"/>
          <a:srcRect b="13977"/>
          <a:stretch/>
        </p:blipFill>
        <p:spPr>
          <a:xfrm>
            <a:off x="4072320" y="1245960"/>
            <a:ext cx="437040" cy="375480"/>
          </a:xfrm>
          <a:prstGeom prst="rect">
            <a:avLst/>
          </a:prstGeom>
          <a:ln>
            <a:noFill/>
          </a:ln>
        </p:spPr>
      </p:pic>
      <p:pic>
        <p:nvPicPr>
          <p:cNvPr id="275" name="Picture 12"/>
          <p:cNvPicPr/>
          <p:nvPr/>
        </p:nvPicPr>
        <p:blipFill>
          <a:blip r:embed="rId5"/>
          <a:srcRect b="13977"/>
          <a:stretch/>
        </p:blipFill>
        <p:spPr>
          <a:xfrm>
            <a:off x="4347720" y="290160"/>
            <a:ext cx="565920" cy="524160"/>
          </a:xfrm>
          <a:prstGeom prst="rect">
            <a:avLst/>
          </a:prstGeom>
          <a:ln>
            <a:noFill/>
          </a:ln>
        </p:spPr>
      </p:pic>
      <p:pic>
        <p:nvPicPr>
          <p:cNvPr id="276" name="Picture 14"/>
          <p:cNvPicPr/>
          <p:nvPr/>
        </p:nvPicPr>
        <p:blipFill>
          <a:blip r:embed="rId6"/>
          <a:srcRect b="13977"/>
          <a:stretch/>
        </p:blipFill>
        <p:spPr>
          <a:xfrm>
            <a:off x="5203800" y="23760"/>
            <a:ext cx="516600" cy="443880"/>
          </a:xfrm>
          <a:prstGeom prst="rect">
            <a:avLst/>
          </a:prstGeom>
          <a:ln>
            <a:noFill/>
          </a:ln>
        </p:spPr>
      </p:pic>
      <p:pic>
        <p:nvPicPr>
          <p:cNvPr id="277" name="Picture 15"/>
          <p:cNvPicPr/>
          <p:nvPr/>
        </p:nvPicPr>
        <p:blipFill>
          <a:blip r:embed="rId7"/>
          <a:srcRect b="13977"/>
          <a:stretch/>
        </p:blipFill>
        <p:spPr>
          <a:xfrm>
            <a:off x="6908040" y="51480"/>
            <a:ext cx="484200" cy="416160"/>
          </a:xfrm>
          <a:prstGeom prst="rect">
            <a:avLst/>
          </a:prstGeom>
          <a:ln>
            <a:noFill/>
          </a:ln>
        </p:spPr>
      </p:pic>
      <p:pic>
        <p:nvPicPr>
          <p:cNvPr id="278" name="Picture 16"/>
          <p:cNvPicPr/>
          <p:nvPr/>
        </p:nvPicPr>
        <p:blipFill>
          <a:blip r:embed="rId8"/>
          <a:srcRect b="13977"/>
          <a:stretch/>
        </p:blipFill>
        <p:spPr>
          <a:xfrm>
            <a:off x="8069400" y="470160"/>
            <a:ext cx="396360" cy="340560"/>
          </a:xfrm>
          <a:prstGeom prst="rect">
            <a:avLst/>
          </a:prstGeom>
          <a:ln>
            <a:noFill/>
          </a:ln>
        </p:spPr>
      </p:pic>
      <p:pic>
        <p:nvPicPr>
          <p:cNvPr id="279" name="Picture 17"/>
          <p:cNvPicPr/>
          <p:nvPr/>
        </p:nvPicPr>
        <p:blipFill>
          <a:blip r:embed="rId9"/>
          <a:srcRect b="27978"/>
          <a:stretch/>
        </p:blipFill>
        <p:spPr>
          <a:xfrm>
            <a:off x="8492040" y="1254600"/>
            <a:ext cx="504720" cy="362880"/>
          </a:xfrm>
          <a:prstGeom prst="rect">
            <a:avLst/>
          </a:prstGeom>
          <a:ln>
            <a:noFill/>
          </a:ln>
        </p:spPr>
      </p:pic>
      <p:pic>
        <p:nvPicPr>
          <p:cNvPr id="280" name="Picture 18"/>
          <p:cNvPicPr/>
          <p:nvPr/>
        </p:nvPicPr>
        <p:blipFill>
          <a:blip r:embed="rId10"/>
          <a:srcRect t="-9712" b="19440"/>
          <a:stretch/>
        </p:blipFill>
        <p:spPr>
          <a:xfrm>
            <a:off x="6107400" y="54000"/>
            <a:ext cx="416520" cy="314280"/>
          </a:xfrm>
          <a:prstGeom prst="rect">
            <a:avLst/>
          </a:prstGeom>
          <a:ln>
            <a:noFill/>
          </a:ln>
        </p:spPr>
      </p:pic>
      <p:pic>
        <p:nvPicPr>
          <p:cNvPr id="281" name="图片 280"/>
          <p:cNvPicPr/>
          <p:nvPr/>
        </p:nvPicPr>
        <p:blipFill>
          <a:blip r:embed="rId11"/>
          <a:stretch/>
        </p:blipFill>
        <p:spPr>
          <a:xfrm>
            <a:off x="7882200" y="4785480"/>
            <a:ext cx="1045440" cy="241560"/>
          </a:xfrm>
          <a:prstGeom prst="rect">
            <a:avLst/>
          </a:prstGeom>
          <a:ln>
            <a:noFill/>
          </a:ln>
        </p:spPr>
      </p:pic>
      <p:pic>
        <p:nvPicPr>
          <p:cNvPr id="2" name="图片 1">
            <a:extLst>
              <a:ext uri="{FF2B5EF4-FFF2-40B4-BE49-F238E27FC236}">
                <a16:creationId xmlns="" xmlns:a16="http://schemas.microsoft.com/office/drawing/2014/main" id="{6E908654-216C-4523-B4C5-80C115C5136E}"/>
              </a:ext>
            </a:extLst>
          </p:cNvPr>
          <p:cNvPicPr>
            <a:picLocks noChangeAspect="1"/>
          </p:cNvPicPr>
          <p:nvPr/>
        </p:nvPicPr>
        <p:blipFill>
          <a:blip r:embed="rId12"/>
          <a:stretch>
            <a:fillRect/>
          </a:stretch>
        </p:blipFill>
        <p:spPr>
          <a:xfrm>
            <a:off x="4692015" y="1006155"/>
            <a:ext cx="3594735" cy="2217105"/>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1746720" y="698040"/>
            <a:ext cx="7578720" cy="433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chor="ctr"/>
          <a:lstStyle/>
          <a:p>
            <a:r>
              <a:rPr lang="zh-CN" altLang="en-US" sz="24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雪球效应产生的负面影响</a:t>
            </a:r>
            <a:endParaRPr lang="en-US" sz="180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180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00" name="CustomShape 2"/>
          <p:cNvSpPr/>
          <p:nvPr/>
        </p:nvSpPr>
        <p:spPr>
          <a:xfrm>
            <a:off x="6968880" y="2546280"/>
            <a:ext cx="1783800" cy="69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计划阶段未能引入影响分析</a:t>
            </a:r>
            <a:endParaRPr lang="en-US" altLang="zh-CN" sz="10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r>
              <a:rPr lang="zh-CN" altLang="en-US" sz="1000" spc="-1" dirty="0">
                <a:solidFill>
                  <a:srgbClr val="000000"/>
                </a:solidFill>
                <a:uFill>
                  <a:solidFill>
                    <a:srgbClr val="FFFFFF"/>
                  </a:solidFill>
                </a:uFill>
                <a:latin typeface="华文细黑" panose="02010600040101010101" pitchFamily="2" charset="-122"/>
                <a:ea typeface="华文细黑" panose="02010600040101010101" pitchFamily="2" charset="-122"/>
              </a:rPr>
              <a:t>回</a:t>
            </a:r>
            <a:r>
              <a:rPr lang="zh-CN" altLang="en-US" sz="1000"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退计划也未能指定</a:t>
            </a:r>
            <a:endParaRPr lang="en-US" sz="1800" b="0" strike="noStrike" spc="-1" dirty="0">
              <a:solidFill>
                <a:srgbClr val="000000"/>
              </a:solidFill>
              <a:uFill>
                <a:solidFill>
                  <a:srgbClr val="FFFFFF"/>
                </a:solidFill>
              </a:uFill>
              <a:latin typeface="Arial"/>
            </a:endParaRPr>
          </a:p>
        </p:txBody>
      </p:sp>
      <p:sp>
        <p:nvSpPr>
          <p:cNvPr id="401" name="CustomShape 3"/>
          <p:cNvSpPr/>
          <p:nvPr/>
        </p:nvSpPr>
        <p:spPr>
          <a:xfrm>
            <a:off x="6968880" y="2281769"/>
            <a:ext cx="1929240" cy="39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b="0" strike="noStrike" spc="-1" dirty="0">
                <a:solidFill>
                  <a:srgbClr val="069F91"/>
                </a:solidFill>
                <a:uFill>
                  <a:solidFill>
                    <a:srgbClr val="FFFFFF"/>
                  </a:solidFill>
                </a:uFill>
                <a:latin typeface="华文细黑" panose="02010600040101010101" pitchFamily="2" charset="-122"/>
                <a:ea typeface="华文细黑" panose="02010600040101010101" pitchFamily="2" charset="-122"/>
              </a:rPr>
              <a:t>缺乏影响分析与回退计划</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02" name="CustomShape 4"/>
          <p:cNvSpPr/>
          <p:nvPr/>
        </p:nvSpPr>
        <p:spPr>
          <a:xfrm>
            <a:off x="-3600" y="2225880"/>
            <a:ext cx="1582560" cy="54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zh-CN" altLang="en-US" sz="1000" b="0" strike="noStrike" spc="-1" dirty="0">
                <a:solidFill>
                  <a:srgbClr val="404040"/>
                </a:solidFill>
                <a:uFill>
                  <a:solidFill>
                    <a:srgbClr val="FFFFFF"/>
                  </a:solidFill>
                </a:uFill>
                <a:latin typeface="华文细黑" panose="02010600040101010101" pitchFamily="2" charset="-122"/>
                <a:ea typeface="华文细黑" panose="02010600040101010101" pitchFamily="2" charset="-122"/>
              </a:rPr>
              <a:t>技术员不够专</a:t>
            </a:r>
            <a:r>
              <a:rPr lang="zh-CN" altLang="en-US" sz="1000" b="0" strike="noStrike" spc="-1" dirty="0" smtClean="0">
                <a:solidFill>
                  <a:srgbClr val="404040"/>
                </a:solidFill>
                <a:uFill>
                  <a:solidFill>
                    <a:srgbClr val="FFFFFF"/>
                  </a:solidFill>
                </a:uFill>
                <a:latin typeface="华文细黑" panose="02010600040101010101" pitchFamily="2" charset="-122"/>
                <a:ea typeface="华文细黑" panose="02010600040101010101" pitchFamily="2" charset="-122"/>
              </a:rPr>
              <a:t>业</a:t>
            </a:r>
            <a:endParaRPr lang="en-US" altLang="zh-CN" sz="1000" spc="-1" dirty="0">
              <a:solidFill>
                <a:srgbClr val="404040"/>
              </a:solidFill>
              <a:uFill>
                <a:solidFill>
                  <a:srgbClr val="FFFFFF"/>
                </a:solidFill>
              </a:uFill>
              <a:latin typeface="华文细黑" panose="02010600040101010101" pitchFamily="2" charset="-122"/>
              <a:ea typeface="华文细黑" panose="02010600040101010101" pitchFamily="2" charset="-122"/>
            </a:endParaRPr>
          </a:p>
          <a:p>
            <a:pPr algn="r">
              <a:lnSpc>
                <a:spcPct val="100000"/>
              </a:lnSpc>
            </a:pPr>
            <a:r>
              <a:rPr lang="zh-CN" altLang="en-US" sz="1000" b="0" strike="noStrike" spc="-1" dirty="0" smtClean="0">
                <a:solidFill>
                  <a:srgbClr val="404040"/>
                </a:solidFill>
                <a:uFill>
                  <a:solidFill>
                    <a:srgbClr val="FFFFFF"/>
                  </a:solidFill>
                </a:uFill>
                <a:latin typeface="华文细黑" panose="02010600040101010101" pitchFamily="2" charset="-122"/>
                <a:ea typeface="华文细黑" panose="02010600040101010101" pitchFamily="2" charset="-122"/>
              </a:rPr>
              <a:t>不</a:t>
            </a:r>
            <a:r>
              <a:rPr lang="zh-CN" altLang="en-US" sz="1000" b="0" strike="noStrike" spc="-1" dirty="0">
                <a:solidFill>
                  <a:srgbClr val="404040"/>
                </a:solidFill>
                <a:uFill>
                  <a:solidFill>
                    <a:srgbClr val="FFFFFF"/>
                  </a:solidFill>
                </a:uFill>
                <a:latin typeface="华文细黑" panose="02010600040101010101" pitchFamily="2" charset="-122"/>
                <a:ea typeface="华文细黑" panose="02010600040101010101" pitchFamily="2" charset="-122"/>
              </a:rPr>
              <a:t>熟悉相关的业务流程</a:t>
            </a:r>
            <a:endParaRPr lang="en-US" altLang="zh-CN" sz="1000" b="0" strike="noStrike" spc="-1" dirty="0">
              <a:solidFill>
                <a:srgbClr val="404040"/>
              </a:solidFill>
              <a:uFill>
                <a:solidFill>
                  <a:srgbClr val="FFFFFF"/>
                </a:solidFill>
              </a:uFill>
              <a:latin typeface="华文细黑" panose="02010600040101010101" pitchFamily="2" charset="-122"/>
              <a:ea typeface="华文细黑" panose="02010600040101010101" pitchFamily="2" charset="-122"/>
            </a:endParaRPr>
          </a:p>
          <a:p>
            <a:pPr algn="r">
              <a:lnSpc>
                <a:spcPct val="100000"/>
              </a:lnSpc>
            </a:pPr>
            <a:endParaRPr lang="en-US" sz="1800" b="0" strike="noStrike" spc="-1" dirty="0">
              <a:solidFill>
                <a:srgbClr val="000000"/>
              </a:solidFill>
              <a:uFill>
                <a:solidFill>
                  <a:srgbClr val="FFFFFF"/>
                </a:solidFill>
              </a:uFill>
              <a:latin typeface="Arial"/>
            </a:endParaRPr>
          </a:p>
        </p:txBody>
      </p:sp>
      <p:sp>
        <p:nvSpPr>
          <p:cNvPr id="403" name="CustomShape 5"/>
          <p:cNvSpPr/>
          <p:nvPr/>
        </p:nvSpPr>
        <p:spPr>
          <a:xfrm>
            <a:off x="871200" y="2018880"/>
            <a:ext cx="1892520" cy="2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b="0" strike="noStrike" spc="-1" dirty="0">
                <a:solidFill>
                  <a:srgbClr val="069F91"/>
                </a:solidFill>
                <a:uFill>
                  <a:solidFill>
                    <a:srgbClr val="FFFFFF"/>
                  </a:solidFill>
                </a:uFill>
                <a:latin typeface="华文细黑" panose="02010600040101010101" pitchFamily="2" charset="-122"/>
                <a:ea typeface="华文细黑" panose="02010600040101010101" pitchFamily="2" charset="-122"/>
              </a:rPr>
              <a:t>缺乏经验</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04" name="CustomShape 6"/>
          <p:cNvSpPr/>
          <p:nvPr/>
        </p:nvSpPr>
        <p:spPr>
          <a:xfrm>
            <a:off x="699480" y="3778200"/>
            <a:ext cx="2235960" cy="2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zh-CN" altLang="en-US" sz="1000" b="0" strike="noStrike" spc="-1" dirty="0">
                <a:solidFill>
                  <a:srgbClr val="069F91"/>
                </a:solidFill>
                <a:uFill>
                  <a:solidFill>
                    <a:srgbClr val="FFFFFF"/>
                  </a:solidFill>
                </a:uFill>
                <a:latin typeface="华文细黑" panose="02010600040101010101" pitchFamily="2" charset="-122"/>
                <a:ea typeface="华文细黑" panose="02010600040101010101" pitchFamily="2" charset="-122"/>
              </a:rPr>
              <a:t>缺少审批机制</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05" name="CustomShape 7"/>
          <p:cNvSpPr/>
          <p:nvPr/>
        </p:nvSpPr>
        <p:spPr>
          <a:xfrm>
            <a:off x="1732680" y="981720"/>
            <a:ext cx="4642920" cy="255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1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一个中等级别的变更为何演变为大麻烦，甚至影响公司业务的正常运转</a:t>
            </a:r>
            <a:endParaRPr lang="en-US" altLang="zh-CN" sz="11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406" name="CustomShape 8"/>
          <p:cNvSpPr/>
          <p:nvPr/>
        </p:nvSpPr>
        <p:spPr>
          <a:xfrm>
            <a:off x="767700" y="3992940"/>
            <a:ext cx="2135160" cy="69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zh-CN" altLang="en-US" sz="1000" spc="-1" dirty="0">
                <a:solidFill>
                  <a:srgbClr val="000000"/>
                </a:solidFill>
                <a:uFill>
                  <a:solidFill>
                    <a:srgbClr val="FFFFFF"/>
                  </a:solidFill>
                </a:uFill>
                <a:latin typeface="华文细黑" panose="02010600040101010101" pitchFamily="2" charset="-122"/>
                <a:ea typeface="华文细黑" panose="02010600040101010101" pitchFamily="2" charset="-122"/>
              </a:rPr>
              <a:t>缺</a:t>
            </a:r>
            <a:r>
              <a:rPr lang="zh-CN" altLang="en-US" sz="1000"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少必要的审批环节</a:t>
            </a:r>
            <a:endParaRPr lang="en-US" altLang="zh-CN" sz="1000" spc="-1" dirty="0" smtClean="0">
              <a:solidFill>
                <a:srgbClr val="000000"/>
              </a:solidFill>
              <a:uFill>
                <a:solidFill>
                  <a:srgbClr val="FFFFFF"/>
                </a:solidFill>
              </a:uFill>
              <a:latin typeface="华文细黑" panose="02010600040101010101" pitchFamily="2" charset="-122"/>
              <a:ea typeface="华文细黑" panose="02010600040101010101" pitchFamily="2" charset="-122"/>
            </a:endParaRPr>
          </a:p>
          <a:p>
            <a:pPr algn="ctr">
              <a:lnSpc>
                <a:spcPct val="100000"/>
              </a:lnSpc>
            </a:pPr>
            <a:r>
              <a:rPr lang="zh-CN" altLang="en-US" sz="1000"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导</a:t>
            </a:r>
            <a:r>
              <a:rPr lang="zh-CN" altLang="en-US" sz="1000" spc="-1" dirty="0">
                <a:solidFill>
                  <a:srgbClr val="000000"/>
                </a:solidFill>
                <a:uFill>
                  <a:solidFill>
                    <a:srgbClr val="FFFFFF"/>
                  </a:solidFill>
                </a:uFill>
                <a:latin typeface="华文细黑" panose="02010600040101010101" pitchFamily="2" charset="-122"/>
                <a:ea typeface="华文细黑" panose="02010600040101010101" pitchFamily="2" charset="-122"/>
              </a:rPr>
              <a:t>致相关人员无法及时知</a:t>
            </a:r>
            <a:r>
              <a:rPr lang="zh-CN" altLang="en-US" sz="1000"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悉</a:t>
            </a:r>
            <a:endParaRPr lang="en-US" altLang="zh-CN" sz="1000" spc="-1" dirty="0" smtClean="0">
              <a:solidFill>
                <a:srgbClr val="000000"/>
              </a:solidFill>
              <a:uFill>
                <a:solidFill>
                  <a:srgbClr val="FFFFFF"/>
                </a:solidFill>
              </a:uFill>
              <a:latin typeface="华文细黑" panose="02010600040101010101" pitchFamily="2" charset="-122"/>
              <a:ea typeface="华文细黑" panose="02010600040101010101" pitchFamily="2" charset="-122"/>
            </a:endParaRPr>
          </a:p>
          <a:p>
            <a:pPr algn="ctr">
              <a:lnSpc>
                <a:spcPct val="100000"/>
              </a:lnSpc>
            </a:pPr>
            <a:r>
              <a:rPr lang="zh-CN" altLang="en-US" sz="1000"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专</a:t>
            </a:r>
            <a:r>
              <a:rPr lang="zh-CN" altLang="en-US" sz="1000" spc="-1" dirty="0">
                <a:solidFill>
                  <a:srgbClr val="000000"/>
                </a:solidFill>
                <a:uFill>
                  <a:solidFill>
                    <a:srgbClr val="FFFFFF"/>
                  </a:solidFill>
                </a:uFill>
                <a:latin typeface="华文细黑" panose="02010600040101010101" pitchFamily="2" charset="-122"/>
                <a:ea typeface="华文细黑" panose="02010600040101010101" pitchFamily="2" charset="-122"/>
              </a:rPr>
              <a:t>家的意见无</a:t>
            </a:r>
            <a:r>
              <a:rPr lang="zh-CN" altLang="en-US" sz="1000"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法引入到变更中</a:t>
            </a:r>
            <a:endParaRPr lang="en-US" sz="10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07" name="CustomShape 9"/>
          <p:cNvSpPr/>
          <p:nvPr/>
        </p:nvSpPr>
        <p:spPr>
          <a:xfrm flipV="1">
            <a:off x="3492360" y="1743480"/>
            <a:ext cx="1693800" cy="4320"/>
          </a:xfrm>
          <a:custGeom>
            <a:avLst/>
            <a:gdLst/>
            <a:ahLst/>
            <a:cxnLst/>
            <a:rect l="l" t="t" r="r" b="b"/>
            <a:pathLst>
              <a:path w="21600" h="21600">
                <a:moveTo>
                  <a:pt x="0" y="0"/>
                </a:moveTo>
                <a:lnTo>
                  <a:pt x="21600" y="21600"/>
                </a:lnTo>
              </a:path>
            </a:pathLst>
          </a:custGeom>
          <a:noFill/>
          <a:ln w="648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08" name="CustomShape 10"/>
          <p:cNvSpPr/>
          <p:nvPr/>
        </p:nvSpPr>
        <p:spPr>
          <a:xfrm flipH="1" flipV="1">
            <a:off x="1661400" y="2389680"/>
            <a:ext cx="449280" cy="720"/>
          </a:xfrm>
          <a:custGeom>
            <a:avLst/>
            <a:gdLst/>
            <a:ahLst/>
            <a:cxnLst/>
            <a:rect l="l" t="t" r="r" b="b"/>
            <a:pathLst>
              <a:path w="21600" h="21600">
                <a:moveTo>
                  <a:pt x="0" y="0"/>
                </a:moveTo>
                <a:lnTo>
                  <a:pt x="21600" y="21600"/>
                </a:lnTo>
              </a:path>
            </a:pathLst>
          </a:custGeom>
          <a:noFill/>
          <a:ln w="648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09" name="Line 11"/>
          <p:cNvSpPr/>
          <p:nvPr/>
        </p:nvSpPr>
        <p:spPr>
          <a:xfrm flipV="1">
            <a:off x="3492360" y="1745280"/>
            <a:ext cx="360" cy="938520"/>
          </a:xfrm>
          <a:prstGeom prst="line">
            <a:avLst/>
          </a:prstGeom>
          <a:ln w="6480">
            <a:solidFill>
              <a:schemeClr val="tx2"/>
            </a:solidFill>
            <a:round/>
          </a:ln>
        </p:spPr>
        <p:style>
          <a:lnRef idx="2">
            <a:schemeClr val="accent1"/>
          </a:lnRef>
          <a:fillRef idx="0">
            <a:schemeClr val="accent1"/>
          </a:fillRef>
          <a:effectRef idx="1">
            <a:schemeClr val="accent1"/>
          </a:effectRef>
          <a:fontRef idx="minor"/>
        </p:style>
      </p:sp>
      <p:sp>
        <p:nvSpPr>
          <p:cNvPr id="410" name="CustomShape 12"/>
          <p:cNvSpPr/>
          <p:nvPr/>
        </p:nvSpPr>
        <p:spPr>
          <a:xfrm>
            <a:off x="4274280" y="2548800"/>
            <a:ext cx="2527200" cy="360"/>
          </a:xfrm>
          <a:custGeom>
            <a:avLst/>
            <a:gdLst/>
            <a:ahLst/>
            <a:cxnLst/>
            <a:rect l="l" t="t" r="r" b="b"/>
            <a:pathLst>
              <a:path w="21600" h="21600">
                <a:moveTo>
                  <a:pt x="0" y="0"/>
                </a:moveTo>
                <a:lnTo>
                  <a:pt x="21600" y="21600"/>
                </a:lnTo>
              </a:path>
            </a:pathLst>
          </a:custGeom>
          <a:noFill/>
          <a:ln w="648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1" name="CustomShape 13"/>
          <p:cNvSpPr/>
          <p:nvPr/>
        </p:nvSpPr>
        <p:spPr>
          <a:xfrm>
            <a:off x="1744560" y="2801520"/>
            <a:ext cx="360" cy="960840"/>
          </a:xfrm>
          <a:custGeom>
            <a:avLst/>
            <a:gdLst/>
            <a:ahLst/>
            <a:cxnLst/>
            <a:rect l="l" t="t" r="r" b="b"/>
            <a:pathLst>
              <a:path w="21600" h="21600">
                <a:moveTo>
                  <a:pt x="0" y="0"/>
                </a:moveTo>
                <a:lnTo>
                  <a:pt x="21600" y="21600"/>
                </a:lnTo>
              </a:path>
            </a:pathLst>
          </a:custGeom>
          <a:noFill/>
          <a:ln w="648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2" name="CustomShape 14"/>
          <p:cNvSpPr/>
          <p:nvPr/>
        </p:nvSpPr>
        <p:spPr>
          <a:xfrm>
            <a:off x="5857200" y="3739680"/>
            <a:ext cx="944280" cy="360"/>
          </a:xfrm>
          <a:custGeom>
            <a:avLst/>
            <a:gdLst/>
            <a:ahLst/>
            <a:cxnLst/>
            <a:rect l="l" t="t" r="r" b="b"/>
            <a:pathLst>
              <a:path w="21600" h="21600">
                <a:moveTo>
                  <a:pt x="0" y="0"/>
                </a:moveTo>
                <a:lnTo>
                  <a:pt x="21600" y="21600"/>
                </a:lnTo>
              </a:path>
            </a:pathLst>
          </a:custGeom>
          <a:noFill/>
          <a:ln w="6480">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3" name="CustomShape 15"/>
          <p:cNvSpPr/>
          <p:nvPr/>
        </p:nvSpPr>
        <p:spPr>
          <a:xfrm>
            <a:off x="4740216" y="1428559"/>
            <a:ext cx="2134800" cy="2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zh-CN" altLang="en-US" sz="1000" b="0" strike="noStrike" spc="-1" dirty="0">
                <a:solidFill>
                  <a:srgbClr val="069F91"/>
                </a:solidFill>
                <a:uFill>
                  <a:solidFill>
                    <a:srgbClr val="FFFFFF"/>
                  </a:solidFill>
                </a:uFill>
                <a:latin typeface="华文细黑" panose="02010600040101010101" pitchFamily="2" charset="-122"/>
                <a:ea typeface="华文细黑" panose="02010600040101010101" pitchFamily="2" charset="-122"/>
              </a:rPr>
              <a:t>没有预见风险</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14" name="CustomShape 16"/>
          <p:cNvSpPr/>
          <p:nvPr/>
        </p:nvSpPr>
        <p:spPr>
          <a:xfrm>
            <a:off x="5349004" y="1621270"/>
            <a:ext cx="1830240" cy="54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缺乏适当的计</a:t>
            </a:r>
            <a:r>
              <a:rPr lang="zh-CN" altLang="en-US" sz="10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划</a:t>
            </a:r>
            <a:endParaRPr lang="en-US" altLang="zh-CN" sz="10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r>
              <a:rPr lang="zh-CN" altLang="en-US" sz="10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以</a:t>
            </a:r>
            <a:r>
              <a:rPr lang="zh-CN" altLang="en-US" sz="10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及风险的识别机制</a:t>
            </a:r>
            <a:endParaRPr lang="en-US" sz="10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endParaRPr lang="en-US" sz="1800" b="0" strike="noStrike" spc="-1" dirty="0">
              <a:solidFill>
                <a:srgbClr val="000000"/>
              </a:solidFill>
              <a:uFill>
                <a:solidFill>
                  <a:srgbClr val="FFFFFF"/>
                </a:solidFill>
              </a:uFill>
              <a:latin typeface="Arial"/>
            </a:endParaRPr>
          </a:p>
        </p:txBody>
      </p:sp>
      <p:sp>
        <p:nvSpPr>
          <p:cNvPr id="415" name="CustomShape 17"/>
          <p:cNvSpPr/>
          <p:nvPr/>
        </p:nvSpPr>
        <p:spPr>
          <a:xfrm>
            <a:off x="6547330" y="3422558"/>
            <a:ext cx="1892520" cy="2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zh-CN" altLang="en-US" sz="1000" b="0" strike="noStrike" spc="-1" dirty="0" smtClean="0">
                <a:solidFill>
                  <a:srgbClr val="069F91"/>
                </a:solidFill>
                <a:uFill>
                  <a:solidFill>
                    <a:srgbClr val="FFFFFF"/>
                  </a:solidFill>
                </a:uFill>
                <a:latin typeface="华文细黑" panose="02010600040101010101" pitchFamily="2" charset="-122"/>
                <a:ea typeface="华文细黑" panose="02010600040101010101" pitchFamily="2" charset="-122"/>
              </a:rPr>
              <a:t>低效的追踪系统</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16" name="CustomShape 18"/>
          <p:cNvSpPr/>
          <p:nvPr/>
        </p:nvSpPr>
        <p:spPr>
          <a:xfrm>
            <a:off x="6968880" y="3670020"/>
            <a:ext cx="1705394" cy="69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没</a:t>
            </a:r>
            <a:r>
              <a:rPr lang="zh-CN" altLang="en-US" sz="10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有有效的跟</a:t>
            </a:r>
            <a:r>
              <a:rPr lang="zh-CN" altLang="en-US" sz="10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踪系统来监视变更的进度和状态</a:t>
            </a:r>
            <a:endParaRPr lang="en-US" sz="10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17" name="CustomShape 19"/>
          <p:cNvSpPr/>
          <p:nvPr/>
        </p:nvSpPr>
        <p:spPr>
          <a:xfrm>
            <a:off x="1835280" y="1745640"/>
            <a:ext cx="426600" cy="399240"/>
          </a:xfrm>
          <a:prstGeom prst="ellipse">
            <a:avLst/>
          </a:prstGeom>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418" name="CustomShape 20"/>
          <p:cNvSpPr/>
          <p:nvPr/>
        </p:nvSpPr>
        <p:spPr>
          <a:xfrm>
            <a:off x="2090160" y="1991160"/>
            <a:ext cx="599400" cy="555120"/>
          </a:xfrm>
          <a:prstGeom prst="ellipse">
            <a:avLst/>
          </a:prstGeom>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419" name="CustomShape 21"/>
          <p:cNvSpPr/>
          <p:nvPr/>
        </p:nvSpPr>
        <p:spPr>
          <a:xfrm>
            <a:off x="2425680" y="2287080"/>
            <a:ext cx="823320" cy="780480"/>
          </a:xfrm>
          <a:prstGeom prst="ellipse">
            <a:avLst/>
          </a:prstGeom>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420" name="CustomShape 22"/>
          <p:cNvSpPr/>
          <p:nvPr/>
        </p:nvSpPr>
        <p:spPr>
          <a:xfrm>
            <a:off x="2963160" y="2670480"/>
            <a:ext cx="940320" cy="890640"/>
          </a:xfrm>
          <a:prstGeom prst="ellipse">
            <a:avLst/>
          </a:prstGeom>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421" name="CustomShape 23"/>
          <p:cNvSpPr/>
          <p:nvPr/>
        </p:nvSpPr>
        <p:spPr>
          <a:xfrm>
            <a:off x="3634560" y="2943360"/>
            <a:ext cx="1294560" cy="1238040"/>
          </a:xfrm>
          <a:prstGeom prst="ellipse">
            <a:avLst/>
          </a:prstGeom>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422" name="CustomShape 24"/>
          <p:cNvSpPr/>
          <p:nvPr/>
        </p:nvSpPr>
        <p:spPr>
          <a:xfrm>
            <a:off x="4293000" y="3341880"/>
            <a:ext cx="1658520" cy="1545120"/>
          </a:xfrm>
          <a:prstGeom prst="ellipse">
            <a:avLst/>
          </a:prstGeom>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sp>
        <p:nvSpPr>
          <p:cNvPr id="423" name="Line 25"/>
          <p:cNvSpPr/>
          <p:nvPr/>
        </p:nvSpPr>
        <p:spPr>
          <a:xfrm flipH="1">
            <a:off x="1746720" y="2801160"/>
            <a:ext cx="678960" cy="360"/>
          </a:xfrm>
          <a:prstGeom prst="line">
            <a:avLst/>
          </a:prstGeom>
          <a:ln w="6480">
            <a:solidFill>
              <a:schemeClr val="tx2"/>
            </a:solidFill>
            <a:round/>
          </a:ln>
        </p:spPr>
        <p:style>
          <a:lnRef idx="2">
            <a:schemeClr val="accent1"/>
          </a:lnRef>
          <a:fillRef idx="0">
            <a:schemeClr val="accent1"/>
          </a:fillRef>
          <a:effectRef idx="1">
            <a:schemeClr val="accent1"/>
          </a:effectRef>
          <a:fontRef idx="minor"/>
        </p:style>
      </p:sp>
      <p:sp>
        <p:nvSpPr>
          <p:cNvPr id="424" name="Line 26"/>
          <p:cNvSpPr/>
          <p:nvPr/>
        </p:nvSpPr>
        <p:spPr>
          <a:xfrm>
            <a:off x="4282920" y="2548800"/>
            <a:ext cx="360" cy="394560"/>
          </a:xfrm>
          <a:prstGeom prst="line">
            <a:avLst/>
          </a:prstGeom>
          <a:ln w="6480">
            <a:solidFill>
              <a:schemeClr val="tx2"/>
            </a:solidFill>
            <a:round/>
          </a:ln>
        </p:spPr>
        <p:style>
          <a:lnRef idx="2">
            <a:schemeClr val="accent1"/>
          </a:lnRef>
          <a:fillRef idx="0">
            <a:schemeClr val="accent1"/>
          </a:fillRef>
          <a:effectRef idx="1">
            <a:schemeClr val="accent1"/>
          </a:effectRef>
          <a:fontRef idx="minor"/>
        </p:style>
      </p:sp>
      <p:pic>
        <p:nvPicPr>
          <p:cNvPr id="425" name="图片 424"/>
          <p:cNvPicPr/>
          <p:nvPr/>
        </p:nvPicPr>
        <p:blipFill>
          <a:blip r:embed="rId2"/>
          <a:stretch/>
        </p:blipFill>
        <p:spPr>
          <a:xfrm>
            <a:off x="7830720" y="4773240"/>
            <a:ext cx="1036800" cy="239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961920" y="2141280"/>
            <a:ext cx="686880" cy="689400"/>
          </a:xfrm>
          <a:prstGeom prst="ellipse">
            <a:avLst/>
          </a:prstGeom>
          <a:solidFill>
            <a:srgbClr val="3D808C"/>
          </a:solidFill>
          <a:ln>
            <a:noFill/>
          </a:ln>
        </p:spPr>
        <p:style>
          <a:lnRef idx="0">
            <a:scrgbClr r="0" g="0" b="0"/>
          </a:lnRef>
          <a:fillRef idx="0">
            <a:scrgbClr r="0" g="0" b="0"/>
          </a:fillRef>
          <a:effectRef idx="0">
            <a:scrgbClr r="0" g="0" b="0"/>
          </a:effectRef>
          <a:fontRef idx="minor"/>
        </p:style>
      </p:sp>
      <p:sp>
        <p:nvSpPr>
          <p:cNvPr id="427" name="CustomShape 2"/>
          <p:cNvSpPr/>
          <p:nvPr/>
        </p:nvSpPr>
        <p:spPr>
          <a:xfrm>
            <a:off x="0" y="2487240"/>
            <a:ext cx="959400" cy="360"/>
          </a:xfrm>
          <a:custGeom>
            <a:avLst/>
            <a:gdLst/>
            <a:ahLst/>
            <a:cxnLst/>
            <a:rect l="l" t="t" r="r" b="b"/>
            <a:pathLst>
              <a:path w="21600" h="21600">
                <a:moveTo>
                  <a:pt x="0" y="0"/>
                </a:moveTo>
                <a:lnTo>
                  <a:pt x="21600" y="21600"/>
                </a:lnTo>
              </a:path>
            </a:pathLst>
          </a:custGeom>
          <a:noFill/>
          <a:ln w="9360">
            <a:solidFill>
              <a:schemeClr val="bg2">
                <a:lumMod val="75000"/>
              </a:schemeClr>
            </a:solidFill>
            <a:round/>
          </a:ln>
        </p:spPr>
        <p:style>
          <a:lnRef idx="0">
            <a:scrgbClr r="0" g="0" b="0"/>
          </a:lnRef>
          <a:fillRef idx="0">
            <a:scrgbClr r="0" g="0" b="0"/>
          </a:fillRef>
          <a:effectRef idx="0">
            <a:scrgbClr r="0" g="0" b="0"/>
          </a:effectRef>
          <a:fontRef idx="minor"/>
        </p:style>
      </p:sp>
      <p:sp>
        <p:nvSpPr>
          <p:cNvPr id="428" name="CustomShape 3"/>
          <p:cNvSpPr/>
          <p:nvPr/>
        </p:nvSpPr>
        <p:spPr>
          <a:xfrm>
            <a:off x="1699200" y="2074320"/>
            <a:ext cx="7444800" cy="6894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chor="b"/>
          <a:lstStyle/>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2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使</a:t>
            </a:r>
            <a:r>
              <a:rPr lang="zh-CN" altLang="en-US" sz="28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用 </a:t>
            </a:r>
            <a:r>
              <a:rPr lang="en-US" sz="28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ServiceDesk Plus</a:t>
            </a:r>
            <a:r>
              <a:rPr lang="zh-CN" altLang="en-US" sz="2800"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r>
              <a:rPr lang="zh-CN" altLang="en-US" sz="28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变更管理</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29" name="CustomShape 4"/>
          <p:cNvSpPr/>
          <p:nvPr/>
        </p:nvSpPr>
        <p:spPr>
          <a:xfrm>
            <a:off x="1753560" y="2789640"/>
            <a:ext cx="4851360" cy="30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400" b="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推进变更的成功执行</a:t>
            </a: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pic>
        <p:nvPicPr>
          <p:cNvPr id="430" name="Picture 11"/>
          <p:cNvPicPr/>
          <p:nvPr/>
        </p:nvPicPr>
        <p:blipFill>
          <a:blip r:embed="rId2"/>
          <a:srcRect b="13977"/>
          <a:stretch/>
        </p:blipFill>
        <p:spPr>
          <a:xfrm>
            <a:off x="924480" y="2163600"/>
            <a:ext cx="749880" cy="644760"/>
          </a:xfrm>
          <a:prstGeom prst="rect">
            <a:avLst/>
          </a:prstGeom>
          <a:ln>
            <a:noFill/>
          </a:ln>
        </p:spPr>
      </p:pic>
      <p:pic>
        <p:nvPicPr>
          <p:cNvPr id="431" name="图片 430"/>
          <p:cNvPicPr/>
          <p:nvPr/>
        </p:nvPicPr>
        <p:blipFill>
          <a:blip r:embed="rId3"/>
          <a:stretch/>
        </p:blipFill>
        <p:spPr>
          <a:xfrm>
            <a:off x="7830720" y="4773600"/>
            <a:ext cx="1036800" cy="239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sp>
        <p:nvSpPr>
          <p:cNvPr id="433" name="CustomShape 2"/>
          <p:cNvSpPr/>
          <p:nvPr/>
        </p:nvSpPr>
        <p:spPr>
          <a:xfrm>
            <a:off x="209880" y="132120"/>
            <a:ext cx="6518880" cy="63612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变更计划</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关键字：日历视图</a:t>
            </a:r>
            <a:endParaRPr lang="en-US" altLang="zh-CN" sz="800" b="1"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查看</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了变更日历视图并且相应的做出替换打印</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机的变更计划。她在提交变更时使用计划开始及结束选项制定了变更计划</a:t>
            </a:r>
          </a:p>
        </p:txBody>
      </p:sp>
      <p:pic>
        <p:nvPicPr>
          <p:cNvPr id="434" name="Picture 12"/>
          <p:cNvPicPr/>
          <p:nvPr/>
        </p:nvPicPr>
        <p:blipFill>
          <a:blip r:embed="rId2"/>
          <a:stretch/>
        </p:blipFill>
        <p:spPr>
          <a:xfrm>
            <a:off x="6757920" y="82080"/>
            <a:ext cx="719280" cy="719280"/>
          </a:xfrm>
          <a:prstGeom prst="rect">
            <a:avLst/>
          </a:prstGeom>
          <a:ln>
            <a:noFill/>
          </a:ln>
          <a:effectLst>
            <a:outerShdw blurRad="292100" dist="139700" dir="2700000" algn="tl" rotWithShape="0">
              <a:srgbClr val="333333">
                <a:alpha val="65000"/>
              </a:srgbClr>
            </a:outerShdw>
          </a:effectLst>
        </p:spPr>
      </p:pic>
      <p:sp>
        <p:nvSpPr>
          <p:cNvPr id="436" name="CustomShape 3"/>
          <p:cNvSpPr/>
          <p:nvPr/>
        </p:nvSpPr>
        <p:spPr>
          <a:xfrm>
            <a:off x="4758840" y="1975320"/>
            <a:ext cx="1370520" cy="2523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chemeClr val="accent2">
                <a:lumMod val="7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图片 1">
            <a:extLst>
              <a:ext uri="{FF2B5EF4-FFF2-40B4-BE49-F238E27FC236}">
                <a16:creationId xmlns="" xmlns:a16="http://schemas.microsoft.com/office/drawing/2014/main" id="{B2690FB6-3D77-4F6E-A9EA-2C901AFD4E54}"/>
              </a:ext>
            </a:extLst>
          </p:cNvPr>
          <p:cNvPicPr>
            <a:picLocks noChangeAspect="1"/>
          </p:cNvPicPr>
          <p:nvPr/>
        </p:nvPicPr>
        <p:blipFill>
          <a:blip r:embed="rId3"/>
          <a:stretch>
            <a:fillRect/>
          </a:stretch>
        </p:blipFill>
        <p:spPr>
          <a:xfrm>
            <a:off x="715878" y="858800"/>
            <a:ext cx="7622005" cy="4284700"/>
          </a:xfrm>
          <a:prstGeom prst="rect">
            <a:avLst/>
          </a:prstGeom>
        </p:spPr>
      </p:pic>
      <p:sp>
        <p:nvSpPr>
          <p:cNvPr id="437" name="CustomShape 4"/>
          <p:cNvSpPr/>
          <p:nvPr/>
        </p:nvSpPr>
        <p:spPr>
          <a:xfrm>
            <a:off x="2797920" y="1527978"/>
            <a:ext cx="1342800" cy="605160"/>
          </a:xfrm>
          <a:prstGeom prst="wedgeRoundRectCallout">
            <a:avLst>
              <a:gd name="adj1" fmla="val -40674"/>
              <a:gd name="adj2" fmla="val 93843"/>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Catrin</a:t>
            </a:r>
            <a:r>
              <a:rPr lang="zh-CN" altLang="en-US" sz="900" spc="-1" dirty="0">
                <a:solidFill>
                  <a:srgbClr val="000000"/>
                </a:solidFill>
                <a:uFill>
                  <a:solidFill>
                    <a:srgbClr val="FFFFFF"/>
                  </a:solidFill>
                </a:uFill>
                <a:latin typeface="Gill Sans Light"/>
                <a:ea typeface="Arial"/>
              </a:rPr>
              <a:t>创建</a:t>
            </a:r>
            <a:r>
              <a:rPr lang="zh-CN" altLang="en-US" sz="900" b="0" strike="noStrike" spc="-1" dirty="0">
                <a:solidFill>
                  <a:srgbClr val="000000"/>
                </a:solidFill>
                <a:uFill>
                  <a:solidFill>
                    <a:srgbClr val="FFFFFF"/>
                  </a:solidFill>
                </a:uFill>
                <a:latin typeface="Gill Sans Light"/>
                <a:ea typeface="Arial"/>
              </a:rPr>
              <a:t>了一个变更并确保它不会被其它变更干扰</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pic>
        <p:nvPicPr>
          <p:cNvPr id="439" name="Picture 6"/>
          <p:cNvPicPr/>
          <p:nvPr/>
        </p:nvPicPr>
        <p:blipFill>
          <a:blip r:embed="rId3"/>
          <a:stretch/>
        </p:blipFill>
        <p:spPr>
          <a:xfrm>
            <a:off x="6757920" y="23400"/>
            <a:ext cx="719280" cy="719280"/>
          </a:xfrm>
          <a:prstGeom prst="rect">
            <a:avLst/>
          </a:prstGeom>
          <a:ln>
            <a:noFill/>
          </a:ln>
          <a:effectLst>
            <a:outerShdw blurRad="292100" dist="139700" dir="2700000" algn="tl" rotWithShape="0">
              <a:srgbClr val="333333">
                <a:alpha val="65000"/>
              </a:srgbClr>
            </a:outerShdw>
          </a:effectLst>
        </p:spPr>
      </p:pic>
      <p:sp>
        <p:nvSpPr>
          <p:cNvPr id="440" name="CustomShape 2"/>
          <p:cNvSpPr/>
          <p:nvPr/>
        </p:nvSpPr>
        <p:spPr>
          <a:xfrm>
            <a:off x="195300" y="110776"/>
            <a:ext cx="6518880" cy="92412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altLang="zh-CN" sz="800" b="1" strike="noStrike" spc="-1" dirty="0" smtClean="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trike="noStrike" spc="-1" dirty="0" smtClean="0">
                <a:solidFill>
                  <a:srgbClr val="712627"/>
                </a:solidFill>
                <a:uFill>
                  <a:solidFill>
                    <a:srgbClr val="FFFFFF"/>
                  </a:solidFill>
                </a:uFill>
                <a:latin typeface="微软雅黑" panose="020B0503020204020204" pitchFamily="34" charset="-122"/>
                <a:ea typeface="微软雅黑" panose="020B0503020204020204" pitchFamily="34" charset="-122"/>
              </a:rPr>
              <a:t>变</a:t>
            </a: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更提交</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关键字：变更</a:t>
            </a:r>
            <a:endParaRPr lang="en-US" altLang="zh-CN" sz="800" b="1"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Zylker </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是</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一个规模庞大的组</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织机构，</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公司内</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部部署了</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大量的打印机。为了管</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控使</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用</a:t>
            </a:r>
            <a:r>
              <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LED</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打印机替换现有打印</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机的整个变更过程，</a:t>
            </a:r>
            <a:r>
              <a:rPr lang="en-US" altLang="zh-CN"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在 </a:t>
            </a:r>
            <a:r>
              <a:rPr lang="en-US" altLang="zh-CN"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ServiceDesk Plus </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系</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统的变更模块中新建了一个变更。</a:t>
            </a:r>
            <a:endPar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 xmlns:a16="http://schemas.microsoft.com/office/drawing/2014/main" id="{CF9A3AB2-70F8-4E29-B82E-9BFE3204E481}"/>
              </a:ext>
            </a:extLst>
          </p:cNvPr>
          <p:cNvPicPr>
            <a:picLocks noChangeAspect="1"/>
          </p:cNvPicPr>
          <p:nvPr/>
        </p:nvPicPr>
        <p:blipFill>
          <a:blip r:embed="rId4"/>
          <a:stretch>
            <a:fillRect/>
          </a:stretch>
        </p:blipFill>
        <p:spPr>
          <a:xfrm>
            <a:off x="579263" y="1149814"/>
            <a:ext cx="7934826" cy="3882910"/>
          </a:xfrm>
          <a:prstGeom prst="rect">
            <a:avLst/>
          </a:prstGeom>
        </p:spPr>
      </p:pic>
      <p:sp>
        <p:nvSpPr>
          <p:cNvPr id="443" name="CustomShape 4"/>
          <p:cNvSpPr/>
          <p:nvPr/>
        </p:nvSpPr>
        <p:spPr>
          <a:xfrm>
            <a:off x="3684600" y="3976920"/>
            <a:ext cx="1061858" cy="340920"/>
          </a:xfrm>
          <a:prstGeom prst="wedgeRoundRectCallout">
            <a:avLst>
              <a:gd name="adj1" fmla="val -76449"/>
              <a:gd name="adj2" fmla="val 54393"/>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黑体" panose="02010609060101010101" pitchFamily="49" charset="-122"/>
                <a:ea typeface="黑体" panose="02010609060101010101" pitchFamily="49" charset="-122"/>
              </a:rPr>
              <a:t>键入变更名称</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447" name="CustomShape 7"/>
          <p:cNvSpPr/>
          <p:nvPr/>
        </p:nvSpPr>
        <p:spPr>
          <a:xfrm>
            <a:off x="1705697" y="2442411"/>
            <a:ext cx="946081" cy="372979"/>
          </a:xfrm>
          <a:prstGeom prst="wedgeRoundRectCallout">
            <a:avLst>
              <a:gd name="adj1" fmla="val 63937"/>
              <a:gd name="adj2" fmla="val -102990"/>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黑体" panose="02010609060101010101" pitchFamily="49" charset="-122"/>
                <a:ea typeface="黑体" panose="02010609060101010101" pitchFamily="49" charset="-122"/>
              </a:rPr>
              <a:t>为变更选取新建的变更类型</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pic>
        <p:nvPicPr>
          <p:cNvPr id="3" name="图片 2">
            <a:extLst>
              <a:ext uri="{FF2B5EF4-FFF2-40B4-BE49-F238E27FC236}">
                <a16:creationId xmlns="" xmlns:a16="http://schemas.microsoft.com/office/drawing/2014/main" id="{1C9C076D-7EEF-49C8-87CB-63DA435F17E7}"/>
              </a:ext>
            </a:extLst>
          </p:cNvPr>
          <p:cNvPicPr>
            <a:picLocks noChangeAspect="1"/>
          </p:cNvPicPr>
          <p:nvPr/>
        </p:nvPicPr>
        <p:blipFill>
          <a:blip r:embed="rId5"/>
          <a:stretch>
            <a:fillRect/>
          </a:stretch>
        </p:blipFill>
        <p:spPr>
          <a:xfrm>
            <a:off x="4138680" y="1753214"/>
            <a:ext cx="3483839" cy="1863016"/>
          </a:xfrm>
          <a:prstGeom prst="rect">
            <a:avLst/>
          </a:prstGeom>
          <a:ln>
            <a:noFill/>
          </a:ln>
          <a:effectLst>
            <a:outerShdw blurRad="190500" algn="tl" rotWithShape="0">
              <a:srgbClr val="000000">
                <a:alpha val="70000"/>
              </a:srgbClr>
            </a:outerShdw>
          </a:effectLst>
        </p:spPr>
      </p:pic>
      <p:sp>
        <p:nvSpPr>
          <p:cNvPr id="448" name="CustomShape 8"/>
          <p:cNvSpPr/>
          <p:nvPr/>
        </p:nvSpPr>
        <p:spPr>
          <a:xfrm>
            <a:off x="1546057" y="3724664"/>
            <a:ext cx="808067" cy="372979"/>
          </a:xfrm>
          <a:prstGeom prst="wedgeRoundRectCallout">
            <a:avLst>
              <a:gd name="adj1" fmla="val 103099"/>
              <a:gd name="adj2" fmla="val -73042"/>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黑体" panose="02010609060101010101" pitchFamily="49" charset="-122"/>
                <a:ea typeface="黑体" panose="02010609060101010101" pitchFamily="49" charset="-122"/>
              </a:rPr>
              <a:t>选取变更的时间区间</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446" name="CustomShape 6"/>
          <p:cNvSpPr/>
          <p:nvPr/>
        </p:nvSpPr>
        <p:spPr>
          <a:xfrm>
            <a:off x="6070060" y="2108581"/>
            <a:ext cx="1375720" cy="461274"/>
          </a:xfrm>
          <a:prstGeom prst="wedgeRoundRectCallout">
            <a:avLst>
              <a:gd name="adj1" fmla="val -66464"/>
              <a:gd name="adj2" fmla="val 90691"/>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Catrin </a:t>
            </a:r>
            <a:r>
              <a:rPr lang="zh-CN" altLang="en-US" sz="900" b="0" strike="noStrike" spc="-1" dirty="0">
                <a:solidFill>
                  <a:srgbClr val="000000"/>
                </a:solidFill>
                <a:uFill>
                  <a:solidFill>
                    <a:srgbClr val="FFFFFF"/>
                  </a:solidFill>
                </a:uFill>
                <a:latin typeface="黑体" panose="02010609060101010101" pitchFamily="49" charset="-122"/>
                <a:ea typeface="黑体" panose="02010609060101010101" pitchFamily="49" charset="-122"/>
              </a:rPr>
              <a:t>在管理模块中</a:t>
            </a:r>
            <a:r>
              <a:rPr lang="zh-CN" altLang="en-US" sz="900" spc="-1" dirty="0">
                <a:solidFill>
                  <a:srgbClr val="000000"/>
                </a:solidFill>
                <a:uFill>
                  <a:solidFill>
                    <a:srgbClr val="FFFFFF"/>
                  </a:solidFill>
                </a:uFill>
                <a:latin typeface="黑体" panose="02010609060101010101" pitchFamily="49" charset="-122"/>
                <a:ea typeface="黑体" panose="02010609060101010101" pitchFamily="49" charset="-122"/>
              </a:rPr>
              <a:t>创建了一个新变更类型</a:t>
            </a:r>
            <a:r>
              <a:rPr lang="en-US" sz="900" b="0" strike="noStrike" spc="-1" dirty="0">
                <a:solidFill>
                  <a:srgbClr val="000000"/>
                </a:solidFill>
                <a:uFill>
                  <a:solidFill>
                    <a:srgbClr val="FFFFFF"/>
                  </a:solidFill>
                </a:uFill>
                <a:latin typeface="黑体" panose="02010609060101010101" pitchFamily="49" charset="-122"/>
                <a:ea typeface="黑体" panose="02010609060101010101" pitchFamily="49" charset="-122"/>
              </a:rPr>
              <a:t> </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pic>
        <p:nvPicPr>
          <p:cNvPr id="2" name="图片 1">
            <a:extLst>
              <a:ext uri="{FF2B5EF4-FFF2-40B4-BE49-F238E27FC236}">
                <a16:creationId xmlns="" xmlns:a16="http://schemas.microsoft.com/office/drawing/2014/main" id="{548CD67C-3457-4DD1-9186-D67D501CEE0C}"/>
              </a:ext>
            </a:extLst>
          </p:cNvPr>
          <p:cNvPicPr>
            <a:picLocks noChangeAspect="1"/>
          </p:cNvPicPr>
          <p:nvPr/>
        </p:nvPicPr>
        <p:blipFill>
          <a:blip r:embed="rId2"/>
          <a:stretch>
            <a:fillRect/>
          </a:stretch>
        </p:blipFill>
        <p:spPr>
          <a:xfrm>
            <a:off x="659331" y="750376"/>
            <a:ext cx="6595579" cy="4182208"/>
          </a:xfrm>
          <a:prstGeom prst="rect">
            <a:avLst/>
          </a:prstGeom>
        </p:spPr>
      </p:pic>
      <p:pic>
        <p:nvPicPr>
          <p:cNvPr id="450" name="Picture 6"/>
          <p:cNvPicPr/>
          <p:nvPr/>
        </p:nvPicPr>
        <p:blipFill>
          <a:blip r:embed="rId3"/>
          <a:stretch/>
        </p:blipFill>
        <p:spPr>
          <a:xfrm>
            <a:off x="6657840" y="6840"/>
            <a:ext cx="719280" cy="719280"/>
          </a:xfrm>
          <a:prstGeom prst="rect">
            <a:avLst/>
          </a:prstGeom>
          <a:ln>
            <a:noFill/>
          </a:ln>
          <a:effectLst>
            <a:outerShdw blurRad="292100" dist="139700" dir="2700000" algn="tl" rotWithShape="0">
              <a:srgbClr val="333333">
                <a:alpha val="65000"/>
              </a:srgbClr>
            </a:outerShdw>
          </a:effectLst>
        </p:spPr>
      </p:pic>
      <p:sp>
        <p:nvSpPr>
          <p:cNvPr id="451" name="CustomShape 2"/>
          <p:cNvSpPr/>
          <p:nvPr/>
        </p:nvSpPr>
        <p:spPr>
          <a:xfrm>
            <a:off x="109800" y="48600"/>
            <a:ext cx="6518880" cy="48384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变更的配置</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关键字：变更阶段及状态</a:t>
            </a:r>
            <a:endParaRPr lang="en-US" altLang="zh-CN" sz="800" b="1"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根</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据实际情况修改并设置了</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变更阶段，并且为每个阶段创建了不同的状态</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53" name="CustomShape 3"/>
          <p:cNvSpPr/>
          <p:nvPr/>
        </p:nvSpPr>
        <p:spPr>
          <a:xfrm>
            <a:off x="2900159" y="2803358"/>
            <a:ext cx="1250736" cy="372978"/>
          </a:xfrm>
          <a:prstGeom prst="wedgeRoundRectCallout">
            <a:avLst>
              <a:gd name="adj1" fmla="val -78854"/>
              <a:gd name="adj2" fmla="val 64870"/>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endParaRPr lang="en-US" sz="900" b="0" strike="noStrike" spc="-1" dirty="0">
              <a:solidFill>
                <a:srgbClr val="000000"/>
              </a:solidFill>
              <a:uFill>
                <a:solidFill>
                  <a:srgbClr val="FFFFFF"/>
                </a:solidFill>
              </a:uFill>
              <a:latin typeface="Gill Sans Light"/>
              <a:ea typeface="Arial"/>
            </a:endParaRPr>
          </a:p>
          <a:p>
            <a:pPr algn="ctr">
              <a:lnSpc>
                <a:spcPct val="100000"/>
              </a:lnSpc>
            </a:pPr>
            <a:r>
              <a:rPr lang="en-US" sz="900" b="0" strike="noStrike" spc="-1" dirty="0">
                <a:solidFill>
                  <a:srgbClr val="000000"/>
                </a:solidFill>
                <a:uFill>
                  <a:solidFill>
                    <a:srgbClr val="FFFFFF"/>
                  </a:solidFill>
                </a:uFill>
                <a:latin typeface="Gill Sans Light"/>
                <a:ea typeface="Arial"/>
              </a:rPr>
              <a:t>Catrin </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为每个变更阶段都添加了新状态</a:t>
            </a:r>
            <a:endPar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a:p>
            <a:pPr algn="ctr">
              <a:lnSpc>
                <a:spcPct val="100000"/>
              </a:lnSpc>
            </a:pPr>
            <a:r>
              <a:rPr lang="en-US" sz="900" b="0" strike="noStrike" spc="-1" dirty="0">
                <a:solidFill>
                  <a:srgbClr val="000000"/>
                </a:solidFill>
                <a:uFill>
                  <a:solidFill>
                    <a:srgbClr val="FFFFFF"/>
                  </a:solidFill>
                </a:uFill>
                <a:latin typeface="Gill Sans Light"/>
                <a:ea typeface="Arial"/>
              </a:rPr>
              <a:t> </a:t>
            </a:r>
            <a:endParaRPr lang="en-US" sz="1800" b="0" strike="noStrike" spc="-1" dirty="0">
              <a:solidFill>
                <a:srgbClr val="000000"/>
              </a:solidFill>
              <a:uFill>
                <a:solidFill>
                  <a:srgbClr val="FFFFFF"/>
                </a:solidFill>
              </a:uFill>
              <a:latin typeface="Arial"/>
            </a:endParaRPr>
          </a:p>
        </p:txBody>
      </p:sp>
      <p:pic>
        <p:nvPicPr>
          <p:cNvPr id="3" name="图片 2">
            <a:extLst>
              <a:ext uri="{FF2B5EF4-FFF2-40B4-BE49-F238E27FC236}">
                <a16:creationId xmlns="" xmlns:a16="http://schemas.microsoft.com/office/drawing/2014/main" id="{33D02EBB-98EE-4FBE-88E7-7815B8E84F42}"/>
              </a:ext>
            </a:extLst>
          </p:cNvPr>
          <p:cNvPicPr>
            <a:picLocks noChangeAspect="1"/>
          </p:cNvPicPr>
          <p:nvPr/>
        </p:nvPicPr>
        <p:blipFill>
          <a:blip r:embed="rId4"/>
          <a:stretch>
            <a:fillRect/>
          </a:stretch>
        </p:blipFill>
        <p:spPr>
          <a:xfrm>
            <a:off x="5052938" y="1073425"/>
            <a:ext cx="3281995" cy="3729789"/>
          </a:xfrm>
          <a:prstGeom prst="rect">
            <a:avLst/>
          </a:prstGeom>
          <a:ln>
            <a:noFill/>
          </a:ln>
          <a:effectLst>
            <a:outerShdw blurRad="190500" algn="tl" rotWithShape="0">
              <a:srgbClr val="000000">
                <a:alpha val="70000"/>
              </a:srgbClr>
            </a:outerShdw>
          </a:effectLst>
        </p:spPr>
      </p:pic>
      <p:sp>
        <p:nvSpPr>
          <p:cNvPr id="458" name="CustomShape 7"/>
          <p:cNvSpPr/>
          <p:nvPr/>
        </p:nvSpPr>
        <p:spPr>
          <a:xfrm>
            <a:off x="4232627" y="2212514"/>
            <a:ext cx="900720" cy="276584"/>
          </a:xfrm>
          <a:prstGeom prst="wedgeRoundRectCallout">
            <a:avLst>
              <a:gd name="adj1" fmla="val 71726"/>
              <a:gd name="adj2" fmla="val 42664"/>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编辑变更阶段</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dirty="0"/>
          </a:p>
        </p:txBody>
      </p:sp>
      <p:pic>
        <p:nvPicPr>
          <p:cNvPr id="460" name="Picture 6"/>
          <p:cNvPicPr/>
          <p:nvPr/>
        </p:nvPicPr>
        <p:blipFill>
          <a:blip r:embed="rId2"/>
          <a:stretch/>
        </p:blipFill>
        <p:spPr>
          <a:xfrm>
            <a:off x="6757920" y="23400"/>
            <a:ext cx="719280" cy="719280"/>
          </a:xfrm>
          <a:prstGeom prst="rect">
            <a:avLst/>
          </a:prstGeom>
          <a:ln>
            <a:noFill/>
          </a:ln>
          <a:effectLst>
            <a:outerShdw blurRad="292100" dist="139700" dir="2700000" algn="tl" rotWithShape="0">
              <a:srgbClr val="333333">
                <a:alpha val="65000"/>
              </a:srgbClr>
            </a:outerShdw>
          </a:effectLst>
        </p:spPr>
      </p:pic>
      <p:sp>
        <p:nvSpPr>
          <p:cNvPr id="461" name="CustomShape 2"/>
          <p:cNvSpPr/>
          <p:nvPr/>
        </p:nvSpPr>
        <p:spPr>
          <a:xfrm>
            <a:off x="209880" y="82080"/>
            <a:ext cx="6518880" cy="63612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变更的配置</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关键字：变更服务级别协议</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为</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变更设置了服</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务级别协</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议，并定</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义了升级策略。这有助于通</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知变更关联人（变</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更角</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色），使之获悉当</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前变更所处的阶</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段，以</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按</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照预期来控制</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变</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更</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的过程</a:t>
            </a:r>
            <a:endPar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 xmlns:a16="http://schemas.microsoft.com/office/drawing/2014/main" id="{2FD0C506-40D5-46A3-B4FE-00B6B0C12539}"/>
              </a:ext>
            </a:extLst>
          </p:cNvPr>
          <p:cNvPicPr>
            <a:picLocks noChangeAspect="1"/>
          </p:cNvPicPr>
          <p:nvPr/>
        </p:nvPicPr>
        <p:blipFill>
          <a:blip r:embed="rId3"/>
          <a:stretch>
            <a:fillRect/>
          </a:stretch>
        </p:blipFill>
        <p:spPr>
          <a:xfrm>
            <a:off x="1648802" y="758831"/>
            <a:ext cx="5626080" cy="4327354"/>
          </a:xfrm>
          <a:prstGeom prst="rect">
            <a:avLst/>
          </a:prstGeom>
          <a:ln>
            <a:noFill/>
          </a:ln>
          <a:effectLst>
            <a:outerShdw blurRad="190500" algn="tl" rotWithShape="0">
              <a:srgbClr val="000000">
                <a:alpha val="70000"/>
              </a:srgbClr>
            </a:outerShdw>
          </a:effectLst>
        </p:spPr>
      </p:pic>
      <p:sp>
        <p:nvSpPr>
          <p:cNvPr id="466" name="CustomShape 6"/>
          <p:cNvSpPr/>
          <p:nvPr/>
        </p:nvSpPr>
        <p:spPr>
          <a:xfrm>
            <a:off x="505326" y="2959768"/>
            <a:ext cx="1014774" cy="387398"/>
          </a:xfrm>
          <a:prstGeom prst="wedgeRoundRectCallout">
            <a:avLst>
              <a:gd name="adj1" fmla="val 70777"/>
              <a:gd name="adj2" fmla="val 57037"/>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设置变更解决的时间期限</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67" name="CustomShape 7"/>
          <p:cNvSpPr/>
          <p:nvPr/>
        </p:nvSpPr>
        <p:spPr>
          <a:xfrm>
            <a:off x="7117560" y="3613671"/>
            <a:ext cx="1447920" cy="657360"/>
          </a:xfrm>
          <a:prstGeom prst="wedgeRoundRectCallout">
            <a:avLst>
              <a:gd name="adj1" fmla="val -71455"/>
              <a:gd name="adj2" fmla="val 127895"/>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设置升级策略，将变更违规的通知发送给特定的角色</a:t>
            </a:r>
            <a:endPar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pic>
        <p:nvPicPr>
          <p:cNvPr id="471" name="Picture 6"/>
          <p:cNvPicPr/>
          <p:nvPr/>
        </p:nvPicPr>
        <p:blipFill>
          <a:blip r:embed="rId2"/>
          <a:stretch/>
        </p:blipFill>
        <p:spPr>
          <a:xfrm>
            <a:off x="6757920" y="23400"/>
            <a:ext cx="719280" cy="719280"/>
          </a:xfrm>
          <a:prstGeom prst="rect">
            <a:avLst/>
          </a:prstGeom>
          <a:ln>
            <a:noFill/>
          </a:ln>
          <a:effectLst>
            <a:outerShdw blurRad="292100" dist="139700" dir="2700000" algn="tl" rotWithShape="0">
              <a:srgbClr val="333333">
                <a:alpha val="65000"/>
              </a:srgbClr>
            </a:outerShdw>
          </a:effectLst>
        </p:spPr>
      </p:pic>
      <p:sp>
        <p:nvSpPr>
          <p:cNvPr id="472" name="CustomShape 2"/>
          <p:cNvSpPr/>
          <p:nvPr/>
        </p:nvSpPr>
        <p:spPr>
          <a:xfrm>
            <a:off x="209880" y="82080"/>
            <a:ext cx="6518880" cy="63612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变更的设置</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关键字：变更角色</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在</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管理模块中</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创建了相应的角色并且赋予这些角色所需的权</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限，然后分配了特定</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的</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变</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更角色给技术员或请求</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人</a:t>
            </a:r>
            <a:endPar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75" name="CustomShape 3"/>
          <p:cNvSpPr/>
          <p:nvPr/>
        </p:nvSpPr>
        <p:spPr>
          <a:xfrm>
            <a:off x="889484" y="4687464"/>
            <a:ext cx="543960" cy="1789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zh-CN" altLang="en-US"/>
          </a:p>
        </p:txBody>
      </p:sp>
      <p:pic>
        <p:nvPicPr>
          <p:cNvPr id="3" name="图片 2">
            <a:extLst>
              <a:ext uri="{FF2B5EF4-FFF2-40B4-BE49-F238E27FC236}">
                <a16:creationId xmlns="" xmlns:a16="http://schemas.microsoft.com/office/drawing/2014/main" id="{67CD3588-FD25-4828-9677-0B4CC10FC91E}"/>
              </a:ext>
            </a:extLst>
          </p:cNvPr>
          <p:cNvPicPr>
            <a:picLocks noChangeAspect="1"/>
          </p:cNvPicPr>
          <p:nvPr/>
        </p:nvPicPr>
        <p:blipFill>
          <a:blip r:embed="rId3"/>
          <a:stretch>
            <a:fillRect/>
          </a:stretch>
        </p:blipFill>
        <p:spPr>
          <a:xfrm>
            <a:off x="516123" y="957787"/>
            <a:ext cx="3290067" cy="3987797"/>
          </a:xfrm>
          <a:prstGeom prst="rect">
            <a:avLst/>
          </a:prstGeom>
        </p:spPr>
      </p:pic>
      <p:pic>
        <p:nvPicPr>
          <p:cNvPr id="7" name="图片 6">
            <a:extLst>
              <a:ext uri="{FF2B5EF4-FFF2-40B4-BE49-F238E27FC236}">
                <a16:creationId xmlns="" xmlns:a16="http://schemas.microsoft.com/office/drawing/2014/main" id="{FB90FD66-6951-400A-811F-CB3EE0AE2346}"/>
              </a:ext>
            </a:extLst>
          </p:cNvPr>
          <p:cNvPicPr>
            <a:picLocks noChangeAspect="1"/>
          </p:cNvPicPr>
          <p:nvPr/>
        </p:nvPicPr>
        <p:blipFill>
          <a:blip r:embed="rId4"/>
          <a:stretch>
            <a:fillRect/>
          </a:stretch>
        </p:blipFill>
        <p:spPr>
          <a:xfrm>
            <a:off x="2737311" y="1362449"/>
            <a:ext cx="5541469" cy="2447727"/>
          </a:xfrm>
          <a:prstGeom prst="rect">
            <a:avLst/>
          </a:prstGeom>
          <a:ln>
            <a:noFill/>
          </a:ln>
          <a:effectLst>
            <a:outerShdw blurRad="190500" algn="tl" rotWithShape="0">
              <a:srgbClr val="000000">
                <a:alpha val="70000"/>
              </a:srgbClr>
            </a:outerShdw>
          </a:effectLst>
        </p:spPr>
      </p:pic>
      <p:sp>
        <p:nvSpPr>
          <p:cNvPr id="479" name="CustomShape 6"/>
          <p:cNvSpPr/>
          <p:nvPr/>
        </p:nvSpPr>
        <p:spPr>
          <a:xfrm>
            <a:off x="3824253" y="1695748"/>
            <a:ext cx="996120" cy="453240"/>
          </a:xfrm>
          <a:prstGeom prst="wedgeRoundRectCallout">
            <a:avLst>
              <a:gd name="adj1" fmla="val -83116"/>
              <a:gd name="adj2" fmla="val 107589"/>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分配相应的访问权限</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84" name="CustomShape 11"/>
          <p:cNvSpPr/>
          <p:nvPr/>
        </p:nvSpPr>
        <p:spPr>
          <a:xfrm>
            <a:off x="4151880" y="4421880"/>
            <a:ext cx="1602720" cy="2250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 name="CustomShape 4">
            <a:extLst>
              <a:ext uri="{FF2B5EF4-FFF2-40B4-BE49-F238E27FC236}">
                <a16:creationId xmlns="" xmlns:a16="http://schemas.microsoft.com/office/drawing/2014/main" id="{BB8A4FEC-EFF2-4FF7-92EB-9FC6B3AF3208}"/>
              </a:ext>
            </a:extLst>
          </p:cNvPr>
          <p:cNvSpPr/>
          <p:nvPr/>
        </p:nvSpPr>
        <p:spPr>
          <a:xfrm>
            <a:off x="795080" y="4646880"/>
            <a:ext cx="371984" cy="219504"/>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zh-CN" altLang="en-US"/>
          </a:p>
        </p:txBody>
      </p:sp>
      <p:pic>
        <p:nvPicPr>
          <p:cNvPr id="5" name="图片 4">
            <a:extLst>
              <a:ext uri="{FF2B5EF4-FFF2-40B4-BE49-F238E27FC236}">
                <a16:creationId xmlns="" xmlns:a16="http://schemas.microsoft.com/office/drawing/2014/main" id="{35887939-A229-4887-B6B4-F9444405084A}"/>
              </a:ext>
            </a:extLst>
          </p:cNvPr>
          <p:cNvPicPr>
            <a:picLocks noChangeAspect="1"/>
          </p:cNvPicPr>
          <p:nvPr/>
        </p:nvPicPr>
        <p:blipFill>
          <a:blip r:embed="rId5"/>
          <a:stretch>
            <a:fillRect/>
          </a:stretch>
        </p:blipFill>
        <p:spPr>
          <a:xfrm>
            <a:off x="3554281" y="4066552"/>
            <a:ext cx="5587199" cy="940606"/>
          </a:xfrm>
          <a:prstGeom prst="rect">
            <a:avLst/>
          </a:prstGeom>
          <a:ln>
            <a:noFill/>
          </a:ln>
          <a:effectLst>
            <a:outerShdw blurRad="190500" algn="tl" rotWithShape="0">
              <a:srgbClr val="000000">
                <a:alpha val="70000"/>
              </a:srgbClr>
            </a:outerShdw>
          </a:effectLst>
        </p:spPr>
      </p:pic>
      <p:sp>
        <p:nvSpPr>
          <p:cNvPr id="480" name="CustomShape 7"/>
          <p:cNvSpPr/>
          <p:nvPr/>
        </p:nvSpPr>
        <p:spPr>
          <a:xfrm>
            <a:off x="5611188" y="3707288"/>
            <a:ext cx="1117572" cy="453240"/>
          </a:xfrm>
          <a:prstGeom prst="wedgeRoundRectCallout">
            <a:avLst>
              <a:gd name="adj1" fmla="val -68053"/>
              <a:gd name="adj2" fmla="val 125917"/>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为每个角色指派适当的技术员</a:t>
            </a:r>
            <a:endPar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78" name="CustomShape 5"/>
          <p:cNvSpPr/>
          <p:nvPr/>
        </p:nvSpPr>
        <p:spPr>
          <a:xfrm>
            <a:off x="3559319" y="876485"/>
            <a:ext cx="1043995" cy="456840"/>
          </a:xfrm>
          <a:prstGeom prst="wedgeRoundRectCallout">
            <a:avLst>
              <a:gd name="adj1" fmla="val -80503"/>
              <a:gd name="adj2" fmla="val 79745"/>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Catrin</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添加了所需的变更角色</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81" name="CustomShape 8"/>
          <p:cNvSpPr/>
          <p:nvPr/>
        </p:nvSpPr>
        <p:spPr>
          <a:xfrm>
            <a:off x="7561800" y="728280"/>
            <a:ext cx="1100160" cy="488880"/>
          </a:xfrm>
          <a:prstGeom prst="wedgeRoundRectCallout">
            <a:avLst>
              <a:gd name="adj1" fmla="val -47263"/>
              <a:gd name="adj2" fmla="val 107431"/>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限定此角色</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只能分配给</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技术员</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pic>
        <p:nvPicPr>
          <p:cNvPr id="486" name="Picture 6"/>
          <p:cNvPicPr/>
          <p:nvPr/>
        </p:nvPicPr>
        <p:blipFill>
          <a:blip r:embed="rId2"/>
          <a:stretch/>
        </p:blipFill>
        <p:spPr>
          <a:xfrm>
            <a:off x="6657840" y="6840"/>
            <a:ext cx="719280" cy="719280"/>
          </a:xfrm>
          <a:prstGeom prst="rect">
            <a:avLst/>
          </a:prstGeom>
          <a:ln>
            <a:noFill/>
          </a:ln>
          <a:effectLst>
            <a:outerShdw blurRad="292100" dist="139700" dir="2700000" algn="tl" rotWithShape="0">
              <a:srgbClr val="333333">
                <a:alpha val="65000"/>
              </a:srgbClr>
            </a:outerShdw>
          </a:effectLst>
        </p:spPr>
      </p:pic>
      <p:sp>
        <p:nvSpPr>
          <p:cNvPr id="487" name="CustomShape 2"/>
          <p:cNvSpPr/>
          <p:nvPr/>
        </p:nvSpPr>
        <p:spPr>
          <a:xfrm>
            <a:off x="109800" y="48600"/>
            <a:ext cx="6518880" cy="48384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变更的配置</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关键字：通知模板</a:t>
            </a:r>
            <a:endParaRPr lang="en-US" altLang="zh-CN" sz="800" b="1"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设</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置了通知模板，使得通</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知</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能</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够在状态变更后</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自</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动触发</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 xmlns:a16="http://schemas.microsoft.com/office/drawing/2014/main" id="{2547C22A-73AF-4BCF-968E-B032BD6D08F7}"/>
              </a:ext>
            </a:extLst>
          </p:cNvPr>
          <p:cNvPicPr>
            <a:picLocks noChangeAspect="1"/>
          </p:cNvPicPr>
          <p:nvPr/>
        </p:nvPicPr>
        <p:blipFill>
          <a:blip r:embed="rId3"/>
          <a:stretch>
            <a:fillRect/>
          </a:stretch>
        </p:blipFill>
        <p:spPr>
          <a:xfrm>
            <a:off x="1126270" y="870838"/>
            <a:ext cx="6321108" cy="4134963"/>
          </a:xfrm>
          <a:prstGeom prst="rect">
            <a:avLst/>
          </a:prstGeom>
          <a:ln>
            <a:noFill/>
          </a:ln>
          <a:effectLst>
            <a:outerShdw blurRad="190500" algn="tl" rotWithShape="0">
              <a:srgbClr val="000000">
                <a:alpha val="70000"/>
              </a:srgbClr>
            </a:outerShdw>
          </a:effectLst>
        </p:spPr>
      </p:pic>
      <p:sp>
        <p:nvSpPr>
          <p:cNvPr id="490" name="CustomShape 4"/>
          <p:cNvSpPr/>
          <p:nvPr/>
        </p:nvSpPr>
        <p:spPr>
          <a:xfrm>
            <a:off x="7317465" y="1064518"/>
            <a:ext cx="1186920" cy="532080"/>
          </a:xfrm>
          <a:prstGeom prst="wedgeRoundRectCallout">
            <a:avLst>
              <a:gd name="adj1" fmla="val -87369"/>
              <a:gd name="adj2" fmla="val 147399"/>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定义当变更状态改变时需要通知的变更角色</a:t>
            </a:r>
            <a:endParaRPr lang="en-US" altLang="zh-CN" sz="900"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492" name="CustomShape 6"/>
          <p:cNvSpPr/>
          <p:nvPr/>
        </p:nvSpPr>
        <p:spPr>
          <a:xfrm>
            <a:off x="745958" y="2947737"/>
            <a:ext cx="911336" cy="334438"/>
          </a:xfrm>
          <a:prstGeom prst="wedgeRoundRectCallout">
            <a:avLst>
              <a:gd name="adj1" fmla="val 34642"/>
              <a:gd name="adj2" fmla="val 108953"/>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配置通知模板</a:t>
            </a:r>
            <a:endPar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sp>
        <p:nvSpPr>
          <p:cNvPr id="494" name="CustomShape 2"/>
          <p:cNvSpPr/>
          <p:nvPr/>
        </p:nvSpPr>
        <p:spPr>
          <a:xfrm>
            <a:off x="209880" y="40320"/>
            <a:ext cx="6518880" cy="63612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变更状态的转换</a:t>
            </a:r>
            <a:r>
              <a:rPr 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 状态动作</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那么变更状态如何流转到下个阶段呢？</a:t>
            </a:r>
            <a:r>
              <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在‘状态动作’选项的下拉列表中选取了‘</a:t>
            </a:r>
            <a:r>
              <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Accept</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’并添加了注释。这样变更状态就自动流转到了下个阶段。</a:t>
            </a:r>
            <a:endPar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 xmlns:a16="http://schemas.microsoft.com/office/drawing/2014/main" id="{C442A6DE-1EEA-42C1-8653-37DD4F24260F}"/>
              </a:ext>
            </a:extLst>
          </p:cNvPr>
          <p:cNvPicPr>
            <a:picLocks noChangeAspect="1"/>
          </p:cNvPicPr>
          <p:nvPr/>
        </p:nvPicPr>
        <p:blipFill>
          <a:blip r:embed="rId2"/>
          <a:stretch>
            <a:fillRect/>
          </a:stretch>
        </p:blipFill>
        <p:spPr>
          <a:xfrm>
            <a:off x="518760" y="878289"/>
            <a:ext cx="7205103" cy="4070381"/>
          </a:xfrm>
          <a:prstGeom prst="rect">
            <a:avLst/>
          </a:prstGeom>
        </p:spPr>
      </p:pic>
      <p:pic>
        <p:nvPicPr>
          <p:cNvPr id="495" name="Picture 12"/>
          <p:cNvPicPr/>
          <p:nvPr/>
        </p:nvPicPr>
        <p:blipFill>
          <a:blip r:embed="rId3"/>
          <a:stretch/>
        </p:blipFill>
        <p:spPr>
          <a:xfrm>
            <a:off x="6757920" y="82080"/>
            <a:ext cx="719280" cy="719280"/>
          </a:xfrm>
          <a:prstGeom prst="rect">
            <a:avLst/>
          </a:prstGeom>
          <a:ln>
            <a:noFill/>
          </a:ln>
          <a:effectLst>
            <a:outerShdw blurRad="292100" dist="139700" dir="2700000" algn="tl" rotWithShape="0">
              <a:srgbClr val="333333">
                <a:alpha val="65000"/>
              </a:srgbClr>
            </a:outerShdw>
          </a:effectLst>
        </p:spPr>
      </p:pic>
      <p:sp>
        <p:nvSpPr>
          <p:cNvPr id="497" name="CustomShape 3"/>
          <p:cNvSpPr/>
          <p:nvPr/>
        </p:nvSpPr>
        <p:spPr>
          <a:xfrm>
            <a:off x="1646703" y="1594800"/>
            <a:ext cx="1126080" cy="605160"/>
          </a:xfrm>
          <a:prstGeom prst="wedgeRoundRectCallout">
            <a:avLst>
              <a:gd name="adj1" fmla="val -57718"/>
              <a:gd name="adj2" fmla="val 69542"/>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提交变更后</a:t>
            </a:r>
            <a:r>
              <a:rPr lang="en-US" sz="900" b="0" strike="noStrike" spc="-1" dirty="0">
                <a:solidFill>
                  <a:srgbClr val="000000"/>
                </a:solidFill>
                <a:uFill>
                  <a:solidFill>
                    <a:srgbClr val="FFFFFF"/>
                  </a:solidFill>
                </a:uFill>
                <a:latin typeface="Gill Sans Light"/>
                <a:ea typeface="Arial"/>
              </a:rPr>
              <a:t>Catrin</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将变更流转到计划阶段</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500" name="CustomShape 4"/>
          <p:cNvSpPr/>
          <p:nvPr/>
        </p:nvSpPr>
        <p:spPr>
          <a:xfrm>
            <a:off x="6177600" y="2199960"/>
            <a:ext cx="1299960" cy="1965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2" name="CustomShape 6"/>
          <p:cNvSpPr/>
          <p:nvPr/>
        </p:nvSpPr>
        <p:spPr>
          <a:xfrm>
            <a:off x="5730840" y="3903840"/>
            <a:ext cx="1299960" cy="1965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6" name="图片 5">
            <a:extLst>
              <a:ext uri="{FF2B5EF4-FFF2-40B4-BE49-F238E27FC236}">
                <a16:creationId xmlns="" xmlns:a16="http://schemas.microsoft.com/office/drawing/2014/main" id="{F9017968-3900-41F1-800F-B5B57ED5C7AE}"/>
              </a:ext>
            </a:extLst>
          </p:cNvPr>
          <p:cNvPicPr>
            <a:picLocks noChangeAspect="1"/>
          </p:cNvPicPr>
          <p:nvPr/>
        </p:nvPicPr>
        <p:blipFill>
          <a:blip r:embed="rId4"/>
          <a:stretch>
            <a:fillRect/>
          </a:stretch>
        </p:blipFill>
        <p:spPr>
          <a:xfrm>
            <a:off x="3840196" y="3074269"/>
            <a:ext cx="4674808" cy="1987151"/>
          </a:xfrm>
          <a:prstGeom prst="rect">
            <a:avLst/>
          </a:prstGeom>
          <a:ln>
            <a:noFill/>
          </a:ln>
          <a:effectLst>
            <a:outerShdw blurRad="190500" algn="tl" rotWithShape="0">
              <a:srgbClr val="000000">
                <a:alpha val="70000"/>
              </a:srgbClr>
            </a:outerShdw>
          </a:effectLst>
        </p:spPr>
      </p:pic>
      <p:sp>
        <p:nvSpPr>
          <p:cNvPr id="503" name="CustomShape 7"/>
          <p:cNvSpPr/>
          <p:nvPr/>
        </p:nvSpPr>
        <p:spPr>
          <a:xfrm>
            <a:off x="4292280" y="4382640"/>
            <a:ext cx="1107000" cy="485640"/>
          </a:xfrm>
          <a:prstGeom prst="wedgeRoundRectCallout">
            <a:avLst>
              <a:gd name="adj1" fmla="val 97241"/>
              <a:gd name="adj2" fmla="val -86464"/>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更新</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状态时添加备注并保存</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pic>
        <p:nvPicPr>
          <p:cNvPr id="4" name="图片 3">
            <a:extLst>
              <a:ext uri="{FF2B5EF4-FFF2-40B4-BE49-F238E27FC236}">
                <a16:creationId xmlns="" xmlns:a16="http://schemas.microsoft.com/office/drawing/2014/main" id="{BA412B51-53D8-4FA6-8FE5-DF2957B34A3D}"/>
              </a:ext>
            </a:extLst>
          </p:cNvPr>
          <p:cNvPicPr>
            <a:picLocks noChangeAspect="1"/>
          </p:cNvPicPr>
          <p:nvPr/>
        </p:nvPicPr>
        <p:blipFill>
          <a:blip r:embed="rId5"/>
          <a:stretch>
            <a:fillRect/>
          </a:stretch>
        </p:blipFill>
        <p:spPr>
          <a:xfrm>
            <a:off x="3502786" y="784101"/>
            <a:ext cx="3978503" cy="2233546"/>
          </a:xfrm>
          <a:prstGeom prst="rect">
            <a:avLst/>
          </a:prstGeom>
          <a:ln>
            <a:noFill/>
          </a:ln>
          <a:effectLst>
            <a:outerShdw blurRad="190500" algn="tl" rotWithShape="0">
              <a:srgbClr val="000000">
                <a:alpha val="70000"/>
              </a:srgbClr>
            </a:outerShdw>
          </a:effectLst>
        </p:spPr>
      </p:pic>
      <p:sp>
        <p:nvSpPr>
          <p:cNvPr id="501" name="CustomShape 5"/>
          <p:cNvSpPr/>
          <p:nvPr/>
        </p:nvSpPr>
        <p:spPr>
          <a:xfrm>
            <a:off x="6177600" y="891720"/>
            <a:ext cx="1018800" cy="582480"/>
          </a:xfrm>
          <a:prstGeom prst="wedgeRoundRectCallout">
            <a:avLst>
              <a:gd name="adj1" fmla="val -58765"/>
              <a:gd name="adj2" fmla="val 72742"/>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Catrin</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在状态动作中</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选取了</a:t>
            </a:r>
            <a:r>
              <a:rPr lang="zh-CN" altLang="en-US" sz="900" spc="-1" dirty="0">
                <a:solidFill>
                  <a:srgbClr val="000000"/>
                </a:solidFill>
                <a:uFill>
                  <a:solidFill>
                    <a:srgbClr val="FFFFFF"/>
                  </a:solidFill>
                </a:uFill>
                <a:latin typeface="Gill Sans Light"/>
                <a:ea typeface="Arial"/>
              </a:rPr>
              <a:t>‘</a:t>
            </a:r>
            <a:r>
              <a:rPr lang="en-US" altLang="zh-CN" sz="900" spc="-1" dirty="0">
                <a:solidFill>
                  <a:srgbClr val="000000"/>
                </a:solidFill>
                <a:uFill>
                  <a:solidFill>
                    <a:srgbClr val="FFFFFF"/>
                  </a:solidFill>
                </a:uFill>
                <a:latin typeface="Gill Sans Light"/>
                <a:ea typeface="Arial"/>
              </a:rPr>
              <a:t>Accept’</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pic>
        <p:nvPicPr>
          <p:cNvPr id="2" name="图片 1">
            <a:extLst>
              <a:ext uri="{FF2B5EF4-FFF2-40B4-BE49-F238E27FC236}">
                <a16:creationId xmlns="" xmlns:a16="http://schemas.microsoft.com/office/drawing/2014/main" id="{F3C258A4-12F0-4C40-A13C-081E4316FDA5}"/>
              </a:ext>
            </a:extLst>
          </p:cNvPr>
          <p:cNvPicPr>
            <a:picLocks noChangeAspect="1"/>
          </p:cNvPicPr>
          <p:nvPr/>
        </p:nvPicPr>
        <p:blipFill>
          <a:blip r:embed="rId2"/>
          <a:stretch>
            <a:fillRect/>
          </a:stretch>
        </p:blipFill>
        <p:spPr>
          <a:xfrm>
            <a:off x="829999" y="915820"/>
            <a:ext cx="6473841" cy="4218656"/>
          </a:xfrm>
          <a:prstGeom prst="rect">
            <a:avLst/>
          </a:prstGeom>
          <a:ln>
            <a:noFill/>
          </a:ln>
          <a:effectLst>
            <a:outerShdw blurRad="190500" algn="tl" rotWithShape="0">
              <a:srgbClr val="000000">
                <a:alpha val="70000"/>
              </a:srgbClr>
            </a:outerShdw>
          </a:effectLst>
        </p:spPr>
      </p:pic>
      <p:sp>
        <p:nvSpPr>
          <p:cNvPr id="505" name="CustomShape 2"/>
          <p:cNvSpPr/>
          <p:nvPr/>
        </p:nvSpPr>
        <p:spPr>
          <a:xfrm>
            <a:off x="209880" y="40320"/>
            <a:ext cx="6518880" cy="78840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变更计划</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关键字：计划（上线计划，回退计划，检查表，停机时间）</a:t>
            </a:r>
            <a:endParaRPr lang="en-US" altLang="zh-CN" sz="800" b="1"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为</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变更</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添加了上线计划及回退计划以确保变更过程万无一失。她添加了检查表，使技术员可以轻松的按照流程更换打印机。同时</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她也指定了打</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印机不可用的时间区间。</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06" name="Picture 12"/>
          <p:cNvPicPr/>
          <p:nvPr/>
        </p:nvPicPr>
        <p:blipFill>
          <a:blip r:embed="rId3"/>
          <a:stretch/>
        </p:blipFill>
        <p:spPr>
          <a:xfrm>
            <a:off x="6757920" y="82080"/>
            <a:ext cx="719280" cy="719280"/>
          </a:xfrm>
          <a:prstGeom prst="rect">
            <a:avLst/>
          </a:prstGeom>
          <a:ln>
            <a:noFill/>
          </a:ln>
          <a:effectLst>
            <a:outerShdw blurRad="292100" dist="139700" dir="2700000" algn="tl" rotWithShape="0">
              <a:srgbClr val="333333">
                <a:alpha val="65000"/>
              </a:srgbClr>
            </a:outerShdw>
          </a:effectLst>
        </p:spPr>
      </p:pic>
      <p:sp>
        <p:nvSpPr>
          <p:cNvPr id="508" name="CustomShape 3"/>
          <p:cNvSpPr/>
          <p:nvPr/>
        </p:nvSpPr>
        <p:spPr>
          <a:xfrm>
            <a:off x="1766326" y="1752820"/>
            <a:ext cx="1046160" cy="433800"/>
          </a:xfrm>
          <a:prstGeom prst="wedgeRoundRectCallout">
            <a:avLst>
              <a:gd name="adj1" fmla="val -95876"/>
              <a:gd name="adj2" fmla="val -28870"/>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创建上线计划及回退计划</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512" name="CustomShape 7"/>
          <p:cNvSpPr/>
          <p:nvPr/>
        </p:nvSpPr>
        <p:spPr>
          <a:xfrm>
            <a:off x="1988820" y="3023620"/>
            <a:ext cx="990360" cy="400680"/>
          </a:xfrm>
          <a:prstGeom prst="wedgeRoundRectCallout">
            <a:avLst>
              <a:gd name="adj1" fmla="val -79600"/>
              <a:gd name="adj2" fmla="val 67469"/>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列出变更步骤</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515" name="CustomShape 10"/>
          <p:cNvSpPr/>
          <p:nvPr/>
        </p:nvSpPr>
        <p:spPr>
          <a:xfrm>
            <a:off x="4066919" y="3676800"/>
            <a:ext cx="1150260" cy="371560"/>
          </a:xfrm>
          <a:prstGeom prst="wedgeRoundRectCallout">
            <a:avLst>
              <a:gd name="adj1" fmla="val -63431"/>
              <a:gd name="adj2" fmla="val 77159"/>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以附件的形式添加详细的变更步骤</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516" name="CustomShape 11"/>
          <p:cNvSpPr/>
          <p:nvPr/>
        </p:nvSpPr>
        <p:spPr>
          <a:xfrm>
            <a:off x="6541240" y="4048360"/>
            <a:ext cx="1311480" cy="599040"/>
          </a:xfrm>
          <a:prstGeom prst="wedgeRoundRectCallout">
            <a:avLst>
              <a:gd name="adj1" fmla="val -70952"/>
              <a:gd name="adj2" fmla="val 97671"/>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设置变更期间打印机不可用的时间区间</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936020" y="2040390"/>
            <a:ext cx="4676400" cy="33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800" b="0" strike="noStrike" spc="-1" dirty="0" smtClean="0">
                <a:solidFill>
                  <a:schemeClr val="tx1">
                    <a:lumMod val="65000"/>
                    <a:lumOff val="35000"/>
                  </a:schemeClr>
                </a:solidFill>
                <a:uFill>
                  <a:solidFill>
                    <a:srgbClr val="FFFFFF"/>
                  </a:solidFill>
                </a:uFill>
                <a:latin typeface="华文细黑" panose="02010600040101010101" pitchFamily="2" charset="-122"/>
                <a:ea typeface="华文细黑" panose="02010600040101010101" pitchFamily="2" charset="-122"/>
              </a:rPr>
              <a:t>精准控制过程，确保变更成功</a:t>
            </a:r>
            <a:endParaRPr lang="en-US" sz="1800" b="0" strike="noStrike" spc="-1" dirty="0">
              <a:solidFill>
                <a:schemeClr val="tx1">
                  <a:lumMod val="65000"/>
                  <a:lumOff val="35000"/>
                </a:schemeClr>
              </a:solidFill>
              <a:uFill>
                <a:solidFill>
                  <a:srgbClr val="FFFFFF"/>
                </a:solidFill>
              </a:uFill>
              <a:latin typeface="华文细黑" panose="02010600040101010101" pitchFamily="2" charset="-122"/>
              <a:ea typeface="华文细黑" panose="02010600040101010101" pitchFamily="2" charset="-122"/>
            </a:endParaRPr>
          </a:p>
        </p:txBody>
      </p:sp>
      <p:sp>
        <p:nvSpPr>
          <p:cNvPr id="283" name="CustomShape 2"/>
          <p:cNvSpPr/>
          <p:nvPr/>
        </p:nvSpPr>
        <p:spPr>
          <a:xfrm>
            <a:off x="936020" y="2474100"/>
            <a:ext cx="7408780" cy="63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ServiceDesk </a:t>
            </a:r>
            <a:r>
              <a:rPr lang="en-US" sz="36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Plus</a:t>
            </a:r>
            <a:r>
              <a:rPr lang="zh-CN" altLang="en-US" sz="36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变</a:t>
            </a:r>
            <a:r>
              <a:rPr lang="zh-CN" altLang="en-US" sz="36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更管</a:t>
            </a:r>
            <a:r>
              <a:rPr lang="zh-CN" altLang="en-US" sz="36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理模块</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284" name="CustomShape 3"/>
          <p:cNvSpPr/>
          <p:nvPr/>
        </p:nvSpPr>
        <p:spPr>
          <a:xfrm>
            <a:off x="880200" y="1938240"/>
            <a:ext cx="4924800" cy="636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endParaRPr lang="en-US" sz="1800" b="0" strike="noStrike" spc="-1" dirty="0">
              <a:solidFill>
                <a:srgbClr val="000000"/>
              </a:solidFill>
              <a:uFill>
                <a:solidFill>
                  <a:srgbClr val="FFFFFF"/>
                </a:solidFill>
              </a:uFill>
              <a:latin typeface="Arial"/>
            </a:endParaRPr>
          </a:p>
        </p:txBody>
      </p:sp>
      <p:pic>
        <p:nvPicPr>
          <p:cNvPr id="285" name="Picture 9"/>
          <p:cNvPicPr/>
          <p:nvPr/>
        </p:nvPicPr>
        <p:blipFill>
          <a:blip r:embed="rId2"/>
          <a:stretch/>
        </p:blipFill>
        <p:spPr>
          <a:xfrm>
            <a:off x="1807200" y="3370680"/>
            <a:ext cx="650880" cy="619200"/>
          </a:xfrm>
          <a:prstGeom prst="rect">
            <a:avLst/>
          </a:prstGeom>
          <a:ln>
            <a:noFill/>
          </a:ln>
        </p:spPr>
      </p:pic>
      <p:pic>
        <p:nvPicPr>
          <p:cNvPr id="286" name="图片 285"/>
          <p:cNvPicPr/>
          <p:nvPr/>
        </p:nvPicPr>
        <p:blipFill>
          <a:blip r:embed="rId3"/>
          <a:stretch/>
        </p:blipFill>
        <p:spPr>
          <a:xfrm>
            <a:off x="7822080" y="4773240"/>
            <a:ext cx="1045440" cy="241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CustomShape 1"/>
          <p:cNvSpPr/>
          <p:nvPr/>
        </p:nvSpPr>
        <p:spPr>
          <a:xfrm>
            <a:off x="10935" y="-765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pic>
        <p:nvPicPr>
          <p:cNvPr id="3" name="图片 2">
            <a:extLst>
              <a:ext uri="{FF2B5EF4-FFF2-40B4-BE49-F238E27FC236}">
                <a16:creationId xmlns="" xmlns:a16="http://schemas.microsoft.com/office/drawing/2014/main" id="{40133873-D171-4979-B494-2CAC09FAD8D2}"/>
              </a:ext>
            </a:extLst>
          </p:cNvPr>
          <p:cNvPicPr>
            <a:picLocks noChangeAspect="1"/>
          </p:cNvPicPr>
          <p:nvPr/>
        </p:nvPicPr>
        <p:blipFill>
          <a:blip r:embed="rId2"/>
          <a:stretch>
            <a:fillRect/>
          </a:stretch>
        </p:blipFill>
        <p:spPr>
          <a:xfrm>
            <a:off x="1411605" y="1418089"/>
            <a:ext cx="7721460" cy="2658107"/>
          </a:xfrm>
          <a:prstGeom prst="rect">
            <a:avLst/>
          </a:prstGeom>
        </p:spPr>
      </p:pic>
      <p:sp>
        <p:nvSpPr>
          <p:cNvPr id="518" name="CustomShape 2"/>
          <p:cNvSpPr/>
          <p:nvPr/>
        </p:nvSpPr>
        <p:spPr>
          <a:xfrm>
            <a:off x="209880" y="132120"/>
            <a:ext cx="6518880" cy="66924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变更的审核</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关键字：审核，添加变更管理委员会成员，发送审核通知</a:t>
            </a:r>
            <a:endParaRPr lang="en-US" altLang="zh-CN" sz="800" b="1"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在</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管理模块下</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设置</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了一个变更顾问委员会，这样可以在变更的‘审核’页签选取变更委员会成员并且通过发送预先定义好的通知模板来发送审核通知</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19" name="Picture 12"/>
          <p:cNvPicPr/>
          <p:nvPr/>
        </p:nvPicPr>
        <p:blipFill>
          <a:blip r:embed="rId3"/>
          <a:stretch/>
        </p:blipFill>
        <p:spPr>
          <a:xfrm>
            <a:off x="6757920" y="82080"/>
            <a:ext cx="719280" cy="719280"/>
          </a:xfrm>
          <a:prstGeom prst="rect">
            <a:avLst/>
          </a:prstGeom>
          <a:ln>
            <a:noFill/>
          </a:ln>
          <a:effectLst>
            <a:outerShdw blurRad="292100" dist="139700" dir="2700000" algn="tl" rotWithShape="0">
              <a:srgbClr val="333333">
                <a:alpha val="65000"/>
              </a:srgbClr>
            </a:outerShdw>
          </a:effectLst>
        </p:spPr>
      </p:pic>
      <p:pic>
        <p:nvPicPr>
          <p:cNvPr id="4" name="图片 3">
            <a:extLst>
              <a:ext uri="{FF2B5EF4-FFF2-40B4-BE49-F238E27FC236}">
                <a16:creationId xmlns="" xmlns:a16="http://schemas.microsoft.com/office/drawing/2014/main" id="{8AFA89E7-B766-4846-979D-D82AF3D13C8C}"/>
              </a:ext>
            </a:extLst>
          </p:cNvPr>
          <p:cNvPicPr>
            <a:picLocks noChangeAspect="1"/>
          </p:cNvPicPr>
          <p:nvPr/>
        </p:nvPicPr>
        <p:blipFill>
          <a:blip r:embed="rId4"/>
          <a:stretch>
            <a:fillRect/>
          </a:stretch>
        </p:blipFill>
        <p:spPr>
          <a:xfrm>
            <a:off x="3605547" y="1816735"/>
            <a:ext cx="5361905" cy="2876190"/>
          </a:xfrm>
          <a:prstGeom prst="rect">
            <a:avLst/>
          </a:prstGeom>
          <a:ln>
            <a:noFill/>
          </a:ln>
          <a:effectLst>
            <a:outerShdw blurRad="190500" algn="tl" rotWithShape="0">
              <a:srgbClr val="000000">
                <a:alpha val="70000"/>
              </a:srgbClr>
            </a:outerShdw>
          </a:effectLst>
        </p:spPr>
      </p:pic>
      <p:sp>
        <p:nvSpPr>
          <p:cNvPr id="525" name="CustomShape 6"/>
          <p:cNvSpPr/>
          <p:nvPr/>
        </p:nvSpPr>
        <p:spPr>
          <a:xfrm>
            <a:off x="5472704" y="1689018"/>
            <a:ext cx="1181520" cy="492205"/>
          </a:xfrm>
          <a:prstGeom prst="wedgeRoundRectCallout">
            <a:avLst>
              <a:gd name="adj1" fmla="val -71797"/>
              <a:gd name="adj2" fmla="val 138435"/>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添加</a:t>
            </a:r>
            <a:r>
              <a:rPr lang="en-US" altLang="zh-CN" sz="900" spc="-1" dirty="0">
                <a:solidFill>
                  <a:srgbClr val="000000"/>
                </a:solidFill>
                <a:uFill>
                  <a:solidFill>
                    <a:srgbClr val="FFFFFF"/>
                  </a:solidFill>
                </a:uFill>
                <a:latin typeface="Gill Sans Light"/>
                <a:ea typeface="Arial"/>
              </a:rPr>
              <a:t>CAB</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成员并发送邮件通知以获取成员意见</a:t>
            </a:r>
            <a:endParaRPr lang="en-US" sz="900"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524" name="CustomShape 5"/>
          <p:cNvSpPr/>
          <p:nvPr/>
        </p:nvSpPr>
        <p:spPr>
          <a:xfrm>
            <a:off x="220860" y="2355840"/>
            <a:ext cx="1126080" cy="605160"/>
          </a:xfrm>
          <a:prstGeom prst="wedgeRoundRectCallout">
            <a:avLst>
              <a:gd name="adj1" fmla="val 70372"/>
              <a:gd name="adj2" fmla="val 809"/>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Catrin </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创建了一个变更顾问委员会专门处理打印替换事宜</a:t>
            </a:r>
            <a:endParaRPr lang="en-US" altLang="zh-CN" sz="900"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 name="Picture 1"/>
          <p:cNvPicPr/>
          <p:nvPr/>
        </p:nvPicPr>
        <p:blipFill>
          <a:blip r:embed="rId3"/>
          <a:stretch/>
        </p:blipFill>
        <p:spPr>
          <a:xfrm>
            <a:off x="559800" y="893880"/>
            <a:ext cx="5861520" cy="4212360"/>
          </a:xfrm>
          <a:prstGeom prst="rect">
            <a:avLst/>
          </a:prstGeom>
          <a:ln>
            <a:noFill/>
          </a:ln>
        </p:spPr>
      </p:pic>
      <p:sp>
        <p:nvSpPr>
          <p:cNvPr id="526"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pic>
        <p:nvPicPr>
          <p:cNvPr id="2" name="图片 1">
            <a:extLst>
              <a:ext uri="{FF2B5EF4-FFF2-40B4-BE49-F238E27FC236}">
                <a16:creationId xmlns="" xmlns:a16="http://schemas.microsoft.com/office/drawing/2014/main" id="{A0849F08-A95B-4650-A4E7-F4CD4EDD87EA}"/>
              </a:ext>
            </a:extLst>
          </p:cNvPr>
          <p:cNvPicPr>
            <a:picLocks noChangeAspect="1"/>
          </p:cNvPicPr>
          <p:nvPr/>
        </p:nvPicPr>
        <p:blipFill>
          <a:blip r:embed="rId4"/>
          <a:stretch>
            <a:fillRect/>
          </a:stretch>
        </p:blipFill>
        <p:spPr>
          <a:xfrm>
            <a:off x="559800" y="860040"/>
            <a:ext cx="6273836" cy="4246832"/>
          </a:xfrm>
          <a:prstGeom prst="rect">
            <a:avLst/>
          </a:prstGeom>
        </p:spPr>
      </p:pic>
      <p:pic>
        <p:nvPicPr>
          <p:cNvPr id="527" name="Picture 6"/>
          <p:cNvPicPr/>
          <p:nvPr/>
        </p:nvPicPr>
        <p:blipFill>
          <a:blip r:embed="rId5"/>
          <a:stretch/>
        </p:blipFill>
        <p:spPr>
          <a:xfrm>
            <a:off x="7092000" y="23400"/>
            <a:ext cx="719280" cy="719280"/>
          </a:xfrm>
          <a:prstGeom prst="rect">
            <a:avLst/>
          </a:prstGeom>
          <a:ln>
            <a:noFill/>
          </a:ln>
          <a:effectLst>
            <a:outerShdw blurRad="292100" dist="139700" dir="2700000" algn="tl" rotWithShape="0">
              <a:srgbClr val="333333">
                <a:alpha val="65000"/>
              </a:srgbClr>
            </a:outerShdw>
          </a:effectLst>
        </p:spPr>
      </p:pic>
      <p:sp>
        <p:nvSpPr>
          <p:cNvPr id="528" name="CustomShape 2"/>
          <p:cNvSpPr/>
          <p:nvPr/>
        </p:nvSpPr>
        <p:spPr>
          <a:xfrm>
            <a:off x="209880" y="31680"/>
            <a:ext cx="6879600" cy="78840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pc="-1" dirty="0" smtClean="0">
                <a:solidFill>
                  <a:srgbClr val="712627"/>
                </a:solidFill>
                <a:uFill>
                  <a:solidFill>
                    <a:srgbClr val="FFFFFF"/>
                  </a:solidFill>
                </a:uFill>
                <a:latin typeface="微软雅黑" panose="020B0503020204020204" pitchFamily="34" charset="-122"/>
                <a:ea typeface="微软雅黑" panose="020B0503020204020204" pitchFamily="34" charset="-122"/>
              </a:rPr>
              <a:t>将</a:t>
            </a: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变更通知给终端用户及技术员</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关键字：发布公告</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从动作下拉框中创建了一个公告。以确保变</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更启动之前，所</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有人都知悉并且协同一致。使用邮件等自动推送功能也可以确保终端用户在未登录系</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统的</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情况</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下了</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解变更详</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情</a:t>
            </a:r>
            <a:endPar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 xmlns:a16="http://schemas.microsoft.com/office/drawing/2014/main" id="{215DDEA8-FA6C-43E3-962B-F2EB039BD3CD}"/>
              </a:ext>
            </a:extLst>
          </p:cNvPr>
          <p:cNvPicPr>
            <a:picLocks noChangeAspect="1"/>
          </p:cNvPicPr>
          <p:nvPr/>
        </p:nvPicPr>
        <p:blipFill>
          <a:blip r:embed="rId6"/>
          <a:stretch>
            <a:fillRect/>
          </a:stretch>
        </p:blipFill>
        <p:spPr>
          <a:xfrm>
            <a:off x="4570740" y="927504"/>
            <a:ext cx="3640377" cy="4212360"/>
          </a:xfrm>
          <a:prstGeom prst="rect">
            <a:avLst/>
          </a:prstGeom>
          <a:ln>
            <a:noFill/>
          </a:ln>
          <a:effectLst>
            <a:outerShdw blurRad="190500" algn="tl" rotWithShape="0">
              <a:srgbClr val="000000">
                <a:alpha val="70000"/>
              </a:srgbClr>
            </a:outerShdw>
          </a:effectLst>
        </p:spPr>
      </p:pic>
      <p:sp>
        <p:nvSpPr>
          <p:cNvPr id="531" name="CustomShape 3"/>
          <p:cNvSpPr/>
          <p:nvPr/>
        </p:nvSpPr>
        <p:spPr>
          <a:xfrm>
            <a:off x="5552280" y="1131570"/>
            <a:ext cx="1346760" cy="517102"/>
          </a:xfrm>
          <a:prstGeom prst="wedgeRoundRectCallout">
            <a:avLst>
              <a:gd name="adj1" fmla="val -89688"/>
              <a:gd name="adj2" fmla="val 2712"/>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Catrin</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创建了一个新的公告来通知终端用户和技术员</a:t>
            </a:r>
            <a:endPar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532" name="CustomShape 4"/>
          <p:cNvSpPr/>
          <p:nvPr/>
        </p:nvSpPr>
        <p:spPr>
          <a:xfrm>
            <a:off x="5601600" y="3784680"/>
            <a:ext cx="1247400" cy="594720"/>
          </a:xfrm>
          <a:prstGeom prst="wedgeRoundRectCallout">
            <a:avLst>
              <a:gd name="adj1" fmla="val -75638"/>
              <a:gd name="adj2" fmla="val 96255"/>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对于不需要登录系统的用户，以邮件的方式发送公告</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sp>
        <p:nvSpPr>
          <p:cNvPr id="537" name="CustomShape 2"/>
          <p:cNvSpPr/>
          <p:nvPr/>
        </p:nvSpPr>
        <p:spPr>
          <a:xfrm>
            <a:off x="209880" y="132120"/>
            <a:ext cx="6518880" cy="63612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变更的实</a:t>
            </a:r>
            <a:r>
              <a:rPr lang="zh-CN" altLang="en-US" sz="800" b="1" strike="noStrike" spc="-1" dirty="0" smtClean="0">
                <a:solidFill>
                  <a:srgbClr val="712627"/>
                </a:solidFill>
                <a:uFill>
                  <a:solidFill>
                    <a:srgbClr val="FFFFFF"/>
                  </a:solidFill>
                </a:uFill>
                <a:latin typeface="微软雅黑" panose="020B0503020204020204" pitchFamily="34" charset="-122"/>
                <a:ea typeface="微软雅黑" panose="020B0503020204020204" pitchFamily="34" charset="-122"/>
              </a:rPr>
              <a:t>施</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关键字：项目管理</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因为</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Zylker </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拥有大量打印机设备</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，为确保变更过程有序进行，</a:t>
            </a:r>
            <a:r>
              <a:rPr lang="en-US" altLang="zh-CN"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在</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变更实施阶段引入项</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目管理。</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她</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创建了名为“打印机替换”的项目并</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将其与变更进行关联</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38" name="Picture 12"/>
          <p:cNvPicPr/>
          <p:nvPr/>
        </p:nvPicPr>
        <p:blipFill>
          <a:blip r:embed="rId2"/>
          <a:stretch/>
        </p:blipFill>
        <p:spPr>
          <a:xfrm>
            <a:off x="6757920" y="82080"/>
            <a:ext cx="719280" cy="719280"/>
          </a:xfrm>
          <a:prstGeom prst="rect">
            <a:avLst/>
          </a:prstGeom>
          <a:ln>
            <a:noFill/>
          </a:ln>
          <a:effectLst>
            <a:outerShdw blurRad="292100" dist="139700" dir="2700000" algn="tl" rotWithShape="0">
              <a:srgbClr val="333333">
                <a:alpha val="65000"/>
              </a:srgbClr>
            </a:outerShdw>
          </a:effectLst>
        </p:spPr>
      </p:pic>
      <p:sp>
        <p:nvSpPr>
          <p:cNvPr id="541" name="CustomShape 3"/>
          <p:cNvSpPr/>
          <p:nvPr/>
        </p:nvSpPr>
        <p:spPr>
          <a:xfrm>
            <a:off x="1587600" y="1919880"/>
            <a:ext cx="1370520" cy="2523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zh-CN" altLang="en-US"/>
          </a:p>
        </p:txBody>
      </p:sp>
      <p:sp>
        <p:nvSpPr>
          <p:cNvPr id="542" name="CustomShape 4"/>
          <p:cNvSpPr/>
          <p:nvPr/>
        </p:nvSpPr>
        <p:spPr>
          <a:xfrm>
            <a:off x="3183840" y="3498120"/>
            <a:ext cx="1370520" cy="2523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图片 1">
            <a:extLst>
              <a:ext uri="{FF2B5EF4-FFF2-40B4-BE49-F238E27FC236}">
                <a16:creationId xmlns="" xmlns:a16="http://schemas.microsoft.com/office/drawing/2014/main" id="{19694F43-9379-4233-8332-20B4F8448F25}"/>
              </a:ext>
            </a:extLst>
          </p:cNvPr>
          <p:cNvPicPr>
            <a:picLocks noChangeAspect="1"/>
          </p:cNvPicPr>
          <p:nvPr/>
        </p:nvPicPr>
        <p:blipFill>
          <a:blip r:embed="rId3"/>
          <a:stretch>
            <a:fillRect/>
          </a:stretch>
        </p:blipFill>
        <p:spPr>
          <a:xfrm>
            <a:off x="349659" y="896992"/>
            <a:ext cx="7366004" cy="3960394"/>
          </a:xfrm>
          <a:prstGeom prst="rect">
            <a:avLst/>
          </a:prstGeom>
        </p:spPr>
      </p:pic>
      <p:sp>
        <p:nvSpPr>
          <p:cNvPr id="543" name="CustomShape 5"/>
          <p:cNvSpPr/>
          <p:nvPr/>
        </p:nvSpPr>
        <p:spPr>
          <a:xfrm>
            <a:off x="0" y="2769924"/>
            <a:ext cx="1126080" cy="605160"/>
          </a:xfrm>
          <a:prstGeom prst="wedgeRoundRectCallout">
            <a:avLst>
              <a:gd name="adj1" fmla="val 72179"/>
              <a:gd name="adj2" fmla="val -84419"/>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Catrin</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为打印机替换的变更实施创建了新项目</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pic>
        <p:nvPicPr>
          <p:cNvPr id="3" name="图片 2">
            <a:extLst>
              <a:ext uri="{FF2B5EF4-FFF2-40B4-BE49-F238E27FC236}">
                <a16:creationId xmlns="" xmlns:a16="http://schemas.microsoft.com/office/drawing/2014/main" id="{4FEAA4C2-C6B0-42ED-9DFE-E6C9A405B897}"/>
              </a:ext>
            </a:extLst>
          </p:cNvPr>
          <p:cNvPicPr>
            <a:picLocks noChangeAspect="1"/>
          </p:cNvPicPr>
          <p:nvPr/>
        </p:nvPicPr>
        <p:blipFill>
          <a:blip r:embed="rId4"/>
          <a:stretch>
            <a:fillRect/>
          </a:stretch>
        </p:blipFill>
        <p:spPr>
          <a:xfrm>
            <a:off x="2958120" y="2660905"/>
            <a:ext cx="5590476" cy="1961905"/>
          </a:xfrm>
          <a:prstGeom prst="rect">
            <a:avLst/>
          </a:prstGeom>
          <a:ln>
            <a:noFill/>
          </a:ln>
          <a:effectLst>
            <a:outerShdw blurRad="190500" algn="tl" rotWithShape="0">
              <a:srgbClr val="000000">
                <a:alpha val="70000"/>
              </a:srgbClr>
            </a:outerShdw>
          </a:effectLst>
        </p:spPr>
      </p:pic>
      <p:sp>
        <p:nvSpPr>
          <p:cNvPr id="544" name="CustomShape 6"/>
          <p:cNvSpPr/>
          <p:nvPr/>
        </p:nvSpPr>
        <p:spPr>
          <a:xfrm>
            <a:off x="4160520" y="2172240"/>
            <a:ext cx="1259280" cy="577208"/>
          </a:xfrm>
          <a:prstGeom prst="wedgeRoundRectCallout">
            <a:avLst>
              <a:gd name="adj1" fmla="val -78834"/>
              <a:gd name="adj2" fmla="val 145074"/>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在实施阶段将项目关联到此变更</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CustomShape 1"/>
          <p:cNvSpPr/>
          <p:nvPr/>
        </p:nvSpPr>
        <p:spPr>
          <a:xfrm>
            <a:off x="0" y="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sp>
        <p:nvSpPr>
          <p:cNvPr id="546" name="CustomShape 2"/>
          <p:cNvSpPr/>
          <p:nvPr/>
        </p:nvSpPr>
        <p:spPr>
          <a:xfrm>
            <a:off x="209880" y="132120"/>
            <a:ext cx="6518880" cy="78768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变更复</a:t>
            </a:r>
            <a:r>
              <a:rPr lang="zh-CN" altLang="en-US" sz="800" b="1" strike="noStrike" spc="-1" dirty="0" smtClean="0">
                <a:solidFill>
                  <a:srgbClr val="712627"/>
                </a:solidFill>
                <a:uFill>
                  <a:solidFill>
                    <a:srgbClr val="FFFFFF"/>
                  </a:solidFill>
                </a:uFill>
                <a:latin typeface="微软雅黑" panose="020B0503020204020204" pitchFamily="34" charset="-122"/>
                <a:ea typeface="微软雅黑" panose="020B0503020204020204" pitchFamily="34" charset="-122"/>
              </a:rPr>
              <a:t>核</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关键词：复核</a:t>
            </a:r>
            <a:r>
              <a:rPr 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收</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集了变更管理委员会、相关技术员及终端用户提交的复核意见，并以附件的形式附在了变更的复核页签中。这样可以确保变更成功并且为今后类似的变更提供参考。</a:t>
            </a:r>
            <a:endPar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47" name="Picture 12"/>
          <p:cNvPicPr/>
          <p:nvPr/>
        </p:nvPicPr>
        <p:blipFill>
          <a:blip r:embed="rId2"/>
          <a:stretch/>
        </p:blipFill>
        <p:spPr>
          <a:xfrm>
            <a:off x="6757920" y="82080"/>
            <a:ext cx="719280" cy="719280"/>
          </a:xfrm>
          <a:prstGeom prst="rect">
            <a:avLst/>
          </a:prstGeom>
          <a:ln>
            <a:noFill/>
          </a:ln>
          <a:effectLst>
            <a:outerShdw blurRad="292100" dist="139700" dir="2700000" algn="tl" rotWithShape="0">
              <a:srgbClr val="333333">
                <a:alpha val="65000"/>
              </a:srgbClr>
            </a:outerShdw>
          </a:effectLst>
        </p:spPr>
      </p:pic>
      <p:pic>
        <p:nvPicPr>
          <p:cNvPr id="2" name="图片 1">
            <a:extLst>
              <a:ext uri="{FF2B5EF4-FFF2-40B4-BE49-F238E27FC236}">
                <a16:creationId xmlns="" xmlns:a16="http://schemas.microsoft.com/office/drawing/2014/main" id="{1CDAF99D-CF0E-47B5-A0A8-6C678561CB7D}"/>
              </a:ext>
            </a:extLst>
          </p:cNvPr>
          <p:cNvPicPr>
            <a:picLocks noChangeAspect="1"/>
          </p:cNvPicPr>
          <p:nvPr/>
        </p:nvPicPr>
        <p:blipFill>
          <a:blip r:embed="rId3"/>
          <a:stretch>
            <a:fillRect/>
          </a:stretch>
        </p:blipFill>
        <p:spPr>
          <a:xfrm>
            <a:off x="1561770" y="1029735"/>
            <a:ext cx="5330520" cy="4076280"/>
          </a:xfrm>
          <a:prstGeom prst="rect">
            <a:avLst/>
          </a:prstGeom>
        </p:spPr>
      </p:pic>
      <p:sp>
        <p:nvSpPr>
          <p:cNvPr id="551" name="CustomShape 5"/>
          <p:cNvSpPr/>
          <p:nvPr/>
        </p:nvSpPr>
        <p:spPr>
          <a:xfrm>
            <a:off x="4448159" y="3394710"/>
            <a:ext cx="1146825" cy="398970"/>
          </a:xfrm>
          <a:prstGeom prst="wedgeRoundRectCallout">
            <a:avLst>
              <a:gd name="adj1" fmla="val -91391"/>
              <a:gd name="adj2" fmla="val 52544"/>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Catrin</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在变更的复核阶段添加了附件</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sp>
        <p:nvSpPr>
          <p:cNvPr id="553" name="CustomShape 2"/>
          <p:cNvSpPr/>
          <p:nvPr/>
        </p:nvSpPr>
        <p:spPr>
          <a:xfrm>
            <a:off x="209880" y="132120"/>
            <a:ext cx="6518880" cy="48384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变更时间</a:t>
            </a:r>
            <a:r>
              <a:rPr lang="zh-CN" altLang="en-US" sz="800" b="1" strike="noStrike" spc="-1" dirty="0" smtClean="0">
                <a:solidFill>
                  <a:srgbClr val="712627"/>
                </a:solidFill>
                <a:uFill>
                  <a:solidFill>
                    <a:srgbClr val="FFFFFF"/>
                  </a:solidFill>
                </a:uFill>
                <a:latin typeface="微软雅黑" panose="020B0503020204020204" pitchFamily="34" charset="-122"/>
                <a:ea typeface="微软雅黑" panose="020B0503020204020204" pitchFamily="34" charset="-122"/>
              </a:rPr>
              <a:t>轴</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关键字：时间轴</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在变更的每个阶段，</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只需通过将鼠标定位到时间轴相关位置即可查看变更的状态详情</a:t>
            </a:r>
            <a:endPar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54" name="Picture 12"/>
          <p:cNvPicPr/>
          <p:nvPr/>
        </p:nvPicPr>
        <p:blipFill>
          <a:blip r:embed="rId2"/>
          <a:stretch/>
        </p:blipFill>
        <p:spPr>
          <a:xfrm>
            <a:off x="6757920" y="82080"/>
            <a:ext cx="719280" cy="719280"/>
          </a:xfrm>
          <a:prstGeom prst="rect">
            <a:avLst/>
          </a:prstGeom>
          <a:ln>
            <a:noFill/>
          </a:ln>
          <a:effectLst>
            <a:outerShdw blurRad="292100" dist="139700" dir="2700000" algn="tl" rotWithShape="0">
              <a:srgbClr val="333333">
                <a:alpha val="65000"/>
              </a:srgbClr>
            </a:outerShdw>
          </a:effectLst>
        </p:spPr>
      </p:pic>
      <p:pic>
        <p:nvPicPr>
          <p:cNvPr id="2" name="图片 1">
            <a:extLst>
              <a:ext uri="{FF2B5EF4-FFF2-40B4-BE49-F238E27FC236}">
                <a16:creationId xmlns="" xmlns:a16="http://schemas.microsoft.com/office/drawing/2014/main" id="{0EDC078E-A1C0-4DAC-A300-505D36D15FC5}"/>
              </a:ext>
            </a:extLst>
          </p:cNvPr>
          <p:cNvPicPr>
            <a:picLocks noChangeAspect="1"/>
          </p:cNvPicPr>
          <p:nvPr/>
        </p:nvPicPr>
        <p:blipFill>
          <a:blip r:embed="rId3"/>
          <a:stretch>
            <a:fillRect/>
          </a:stretch>
        </p:blipFill>
        <p:spPr>
          <a:xfrm>
            <a:off x="1603690" y="1012658"/>
            <a:ext cx="5728655" cy="3741163"/>
          </a:xfrm>
          <a:prstGeom prst="rect">
            <a:avLst/>
          </a:prstGeom>
        </p:spPr>
      </p:pic>
      <p:sp>
        <p:nvSpPr>
          <p:cNvPr id="556" name="CustomShape 3"/>
          <p:cNvSpPr/>
          <p:nvPr/>
        </p:nvSpPr>
        <p:spPr>
          <a:xfrm>
            <a:off x="6028200" y="1472738"/>
            <a:ext cx="1246995" cy="699120"/>
          </a:xfrm>
          <a:prstGeom prst="wedgeRoundRectCallout">
            <a:avLst>
              <a:gd name="adj1" fmla="val -126305"/>
              <a:gd name="adj2" fmla="val 69133"/>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endParaRPr lang="en-US" sz="900" b="0" strike="noStrike" spc="-1" dirty="0">
              <a:solidFill>
                <a:srgbClr val="000000"/>
              </a:solidFill>
              <a:uFill>
                <a:solidFill>
                  <a:srgbClr val="FFFFFF"/>
                </a:solidFill>
              </a:uFill>
              <a:latin typeface="Gill Sans Light"/>
              <a:ea typeface="Arial"/>
            </a:endParaRPr>
          </a:p>
          <a:p>
            <a:pPr algn="ctr">
              <a:lnSpc>
                <a:spcPct val="100000"/>
              </a:lnSpc>
            </a:pPr>
            <a:r>
              <a:rPr lang="en-US" sz="900" b="0" strike="noStrike" spc="-1" dirty="0">
                <a:solidFill>
                  <a:srgbClr val="000000"/>
                </a:solidFill>
                <a:uFill>
                  <a:solidFill>
                    <a:srgbClr val="FFFFFF"/>
                  </a:solidFill>
                </a:uFill>
                <a:latin typeface="Gill Sans Light"/>
                <a:ea typeface="Arial"/>
              </a:rPr>
              <a:t>Catrin</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通过放置鼠标到时间轴某个状态附近，系统可以加载状态详情</a:t>
            </a:r>
            <a:endPar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a:p>
            <a:pPr algn="ctr">
              <a:lnSpc>
                <a:spcPct val="100000"/>
              </a:lnSpc>
            </a:pPr>
            <a:r>
              <a:rPr lang="en-US" sz="900" b="0" strike="noStrike" spc="-1" dirty="0">
                <a:solidFill>
                  <a:srgbClr val="000000"/>
                </a:solidFill>
                <a:uFill>
                  <a:solidFill>
                    <a:srgbClr val="FFFFFF"/>
                  </a:solidFill>
                </a:uFill>
                <a:latin typeface="Gill Sans Light"/>
                <a:ea typeface="Arial"/>
              </a:rPr>
              <a:t> </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sp>
        <p:nvSpPr>
          <p:cNvPr id="559" name="CustomShape 2"/>
          <p:cNvSpPr/>
          <p:nvPr/>
        </p:nvSpPr>
        <p:spPr>
          <a:xfrm>
            <a:off x="209880" y="98640"/>
            <a:ext cx="6518880" cy="63612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pc="-1" dirty="0">
                <a:solidFill>
                  <a:srgbClr val="712627"/>
                </a:solidFill>
                <a:uFill>
                  <a:solidFill>
                    <a:srgbClr val="FFFFFF"/>
                  </a:solidFill>
                </a:uFill>
                <a:latin typeface="微软雅黑" panose="020B0503020204020204" pitchFamily="34" charset="-122"/>
                <a:ea typeface="微软雅黑" panose="020B0503020204020204" pitchFamily="34" charset="-122"/>
              </a:rPr>
              <a:t>变更的关</a:t>
            </a:r>
            <a:r>
              <a:rPr lang="zh-CN" altLang="en-US" sz="800" b="1" spc="-1" dirty="0" smtClean="0">
                <a:solidFill>
                  <a:srgbClr val="712627"/>
                </a:solidFill>
                <a:uFill>
                  <a:solidFill>
                    <a:srgbClr val="FFFFFF"/>
                  </a:solidFill>
                </a:uFill>
                <a:latin typeface="微软雅黑" panose="020B0503020204020204" pitchFamily="34" charset="-122"/>
                <a:ea typeface="微软雅黑" panose="020B0503020204020204" pitchFamily="34" charset="-122"/>
              </a:rPr>
              <a:t>闭</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a:t>
            </a:r>
            <a:r>
              <a:rPr lang="zh-CN" altLang="en-US" sz="800" b="1" spc="-1" dirty="0">
                <a:solidFill>
                  <a:srgbClr val="712627"/>
                </a:solidFill>
                <a:uFill>
                  <a:solidFill>
                    <a:srgbClr val="FFFFFF"/>
                  </a:solidFill>
                </a:uFill>
                <a:latin typeface="微软雅黑" panose="020B0503020204020204" pitchFamily="34" charset="-122"/>
                <a:ea typeface="微软雅黑" panose="020B0503020204020204" pitchFamily="34" charset="-122"/>
              </a:rPr>
              <a:t>：关闭页签</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参考了复核意见，</a:t>
            </a:r>
            <a:r>
              <a:rPr lang="en-US" altLang="zh-CN"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决</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定关闭变更。同时在资产目录下触发了资产扫描进程来添加并记录新打印机</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60" name="Picture 12"/>
          <p:cNvPicPr/>
          <p:nvPr/>
        </p:nvPicPr>
        <p:blipFill>
          <a:blip r:embed="rId2"/>
          <a:stretch/>
        </p:blipFill>
        <p:spPr>
          <a:xfrm>
            <a:off x="6757920" y="82080"/>
            <a:ext cx="719280" cy="719280"/>
          </a:xfrm>
          <a:prstGeom prst="rect">
            <a:avLst/>
          </a:prstGeom>
          <a:ln>
            <a:noFill/>
          </a:ln>
          <a:effectLst>
            <a:outerShdw blurRad="292100" dist="139700" dir="2700000" algn="tl" rotWithShape="0">
              <a:srgbClr val="333333">
                <a:alpha val="65000"/>
              </a:srgbClr>
            </a:outerShdw>
          </a:effectLst>
        </p:spPr>
      </p:pic>
      <p:pic>
        <p:nvPicPr>
          <p:cNvPr id="3" name="图片 2">
            <a:extLst>
              <a:ext uri="{FF2B5EF4-FFF2-40B4-BE49-F238E27FC236}">
                <a16:creationId xmlns="" xmlns:a16="http://schemas.microsoft.com/office/drawing/2014/main" id="{1477B091-02F0-43D0-ADB2-481A56F0A8B1}"/>
              </a:ext>
            </a:extLst>
          </p:cNvPr>
          <p:cNvPicPr>
            <a:picLocks noChangeAspect="1"/>
          </p:cNvPicPr>
          <p:nvPr/>
        </p:nvPicPr>
        <p:blipFill>
          <a:blip r:embed="rId3"/>
          <a:stretch>
            <a:fillRect/>
          </a:stretch>
        </p:blipFill>
        <p:spPr>
          <a:xfrm>
            <a:off x="992648" y="1987451"/>
            <a:ext cx="5413867" cy="2251311"/>
          </a:xfrm>
          <a:prstGeom prst="rect">
            <a:avLst/>
          </a:prstGeom>
          <a:ln>
            <a:noFill/>
          </a:ln>
          <a:effectLst>
            <a:outerShdw blurRad="190500" algn="tl" rotWithShape="0">
              <a:srgbClr val="000000">
                <a:alpha val="70000"/>
              </a:srgbClr>
            </a:outerShdw>
          </a:effectLst>
        </p:spPr>
      </p:pic>
      <p:sp>
        <p:nvSpPr>
          <p:cNvPr id="564" name="CustomShape 5"/>
          <p:cNvSpPr/>
          <p:nvPr/>
        </p:nvSpPr>
        <p:spPr>
          <a:xfrm>
            <a:off x="4177703" y="2300550"/>
            <a:ext cx="1189080" cy="462710"/>
          </a:xfrm>
          <a:prstGeom prst="wedgeRoundRectCallout">
            <a:avLst>
              <a:gd name="adj1" fmla="val -86563"/>
              <a:gd name="adj2" fmla="val 58496"/>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同时</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对新安装的打印机进行网络扫描</a:t>
            </a:r>
            <a:endPar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563" name="CustomShape 4"/>
          <p:cNvSpPr/>
          <p:nvPr/>
        </p:nvSpPr>
        <p:spPr>
          <a:xfrm>
            <a:off x="3666098" y="3245858"/>
            <a:ext cx="1126080" cy="532080"/>
          </a:xfrm>
          <a:prstGeom prst="wedgeRoundRectCallout">
            <a:avLst>
              <a:gd name="adj1" fmla="val -80208"/>
              <a:gd name="adj2" fmla="val 24960"/>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Catrin</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选择了关闭代码将变更关闭</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CustomShape 1"/>
          <p:cNvSpPr/>
          <p:nvPr/>
        </p:nvSpPr>
        <p:spPr>
          <a:xfrm>
            <a:off x="1767600" y="685800"/>
            <a:ext cx="6486840" cy="433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zh-CN" altLang="en-US" sz="2400"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利用 </a:t>
            </a:r>
            <a:r>
              <a:rPr lang="en-US" altLang="zh-CN" sz="2400"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ServiceDesk Plus </a:t>
            </a:r>
            <a:r>
              <a:rPr lang="zh-CN" altLang="en-US" sz="2400"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驱动变更成功</a:t>
            </a:r>
            <a:endParaRPr lang="en-US" altLang="zh-CN" sz="24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p:txBody>
      </p:sp>
      <p:sp>
        <p:nvSpPr>
          <p:cNvPr id="567" name="CustomShape 2"/>
          <p:cNvSpPr/>
          <p:nvPr/>
        </p:nvSpPr>
        <p:spPr>
          <a:xfrm rot="4160400">
            <a:off x="5161680" y="-1305000"/>
            <a:ext cx="2474280" cy="5637240"/>
          </a:xfrm>
          <a:custGeom>
            <a:avLst/>
            <a:gdLst/>
            <a:ahLst/>
            <a:cxnLst/>
            <a:rect l="l" t="t" r="r" b="b"/>
            <a:pathLst>
              <a:path w="2338082" h="3408047">
                <a:moveTo>
                  <a:pt x="0" y="1294261"/>
                </a:moveTo>
                <a:lnTo>
                  <a:pt x="2338082" y="0"/>
                </a:lnTo>
                <a:lnTo>
                  <a:pt x="1521988" y="3408047"/>
                </a:lnTo>
                <a:lnTo>
                  <a:pt x="114686" y="3408047"/>
                </a:lnTo>
                <a:lnTo>
                  <a:pt x="0" y="1294261"/>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568" name="CustomShape 3"/>
          <p:cNvSpPr/>
          <p:nvPr/>
        </p:nvSpPr>
        <p:spPr>
          <a:xfrm>
            <a:off x="3030120" y="1849680"/>
            <a:ext cx="526680" cy="497880"/>
          </a:xfrm>
          <a:custGeom>
            <a:avLst/>
            <a:gdLst/>
            <a:ahLst/>
            <a:cxn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69" name="CustomShape 4"/>
          <p:cNvSpPr/>
          <p:nvPr/>
        </p:nvSpPr>
        <p:spPr>
          <a:xfrm>
            <a:off x="5317200" y="3587760"/>
            <a:ext cx="536760" cy="480960"/>
          </a:xfrm>
          <a:custGeom>
            <a:avLst/>
            <a:gdLst/>
            <a:ahLst/>
            <a:cxn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70" name="CustomShape 5"/>
          <p:cNvSpPr/>
          <p:nvPr/>
        </p:nvSpPr>
        <p:spPr>
          <a:xfrm>
            <a:off x="300600" y="4409640"/>
            <a:ext cx="678960" cy="24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提交</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71" name="CustomShape 6"/>
          <p:cNvSpPr/>
          <p:nvPr/>
        </p:nvSpPr>
        <p:spPr>
          <a:xfrm>
            <a:off x="298800" y="4601520"/>
            <a:ext cx="914040" cy="33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创建变更</a:t>
            </a:r>
            <a:endPar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72" name="CustomShape 7"/>
          <p:cNvSpPr/>
          <p:nvPr/>
        </p:nvSpPr>
        <p:spPr>
          <a:xfrm>
            <a:off x="3152160" y="3846960"/>
            <a:ext cx="986760" cy="69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以</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通告的形式将变更详情通知给技术员及终端用户</a:t>
            </a: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73" name="CustomShape 8"/>
          <p:cNvSpPr/>
          <p:nvPr/>
        </p:nvSpPr>
        <p:spPr>
          <a:xfrm>
            <a:off x="3159353" y="3582151"/>
            <a:ext cx="919440" cy="24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通告</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74" name="CustomShape 9"/>
          <p:cNvSpPr/>
          <p:nvPr/>
        </p:nvSpPr>
        <p:spPr>
          <a:xfrm>
            <a:off x="4560120" y="1357745"/>
            <a:ext cx="945720" cy="24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实施</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75" name="CustomShape 10"/>
          <p:cNvSpPr/>
          <p:nvPr/>
        </p:nvSpPr>
        <p:spPr>
          <a:xfrm>
            <a:off x="4554720" y="1585906"/>
            <a:ext cx="126144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变更关联项目进行实施</a:t>
            </a:r>
            <a:endParaRPr lang="en-US" altLang="zh-CN"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76" name="CustomShape 11"/>
          <p:cNvSpPr/>
          <p:nvPr/>
        </p:nvSpPr>
        <p:spPr>
          <a:xfrm>
            <a:off x="1701720" y="3320280"/>
            <a:ext cx="526320" cy="24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计划</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77" name="CustomShape 12"/>
          <p:cNvSpPr/>
          <p:nvPr/>
        </p:nvSpPr>
        <p:spPr>
          <a:xfrm>
            <a:off x="6077160" y="1513440"/>
            <a:ext cx="671040" cy="24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复核</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78" name="CustomShape 13"/>
          <p:cNvSpPr/>
          <p:nvPr/>
        </p:nvSpPr>
        <p:spPr>
          <a:xfrm>
            <a:off x="1689480" y="3577320"/>
            <a:ext cx="853560" cy="57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变更计划分</a:t>
            </a:r>
            <a:r>
              <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6</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个阶段进行制定</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79" name="CustomShape 14"/>
          <p:cNvSpPr/>
          <p:nvPr/>
        </p:nvSpPr>
        <p:spPr>
          <a:xfrm>
            <a:off x="6081246" y="1797120"/>
            <a:ext cx="916200" cy="69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实施后的变更会被复核并记录</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80" name="CustomShape 15"/>
          <p:cNvSpPr/>
          <p:nvPr/>
        </p:nvSpPr>
        <p:spPr>
          <a:xfrm>
            <a:off x="7752331" y="1797120"/>
            <a:ext cx="565920" cy="24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关闭</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81" name="CustomShape 16"/>
          <p:cNvSpPr/>
          <p:nvPr/>
        </p:nvSpPr>
        <p:spPr>
          <a:xfrm>
            <a:off x="7755480" y="2069071"/>
            <a:ext cx="1191600" cy="45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变更在复核后才可以关闭</a:t>
            </a: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82" name="CustomShape 17"/>
          <p:cNvSpPr/>
          <p:nvPr/>
        </p:nvSpPr>
        <p:spPr>
          <a:xfrm>
            <a:off x="3491280" y="2273760"/>
            <a:ext cx="297720" cy="301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000000"/>
                </a:solidFill>
                <a:uFill>
                  <a:solidFill>
                    <a:srgbClr val="FFFFFF"/>
                  </a:solidFill>
                </a:uFill>
                <a:latin typeface="微软雅黑" panose="020B0503020204020204" pitchFamily="34" charset="-122"/>
                <a:ea typeface="微软雅黑" panose="020B0503020204020204" pitchFamily="34" charset="-122"/>
              </a:rPr>
              <a:t>4</a:t>
            </a:r>
            <a:endParaRPr lang="en-US" sz="1800" b="0" strike="noStrike" spc="-1">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83" name="CustomShape 18"/>
          <p:cNvSpPr/>
          <p:nvPr/>
        </p:nvSpPr>
        <p:spPr>
          <a:xfrm>
            <a:off x="91080" y="3157920"/>
            <a:ext cx="1377000" cy="1257120"/>
          </a:xfrm>
          <a:prstGeom prst="hexagon">
            <a:avLst>
              <a:gd name="adj" fmla="val 25000"/>
              <a:gd name="vf" fmla="val 115470"/>
            </a:avLst>
          </a:prstGeom>
          <a:ln>
            <a:round/>
          </a:ln>
          <a:effectLst>
            <a:outerShdw blurRad="76200" dir="18900000" sy="23000" kx="-1200000" algn="bl" rotWithShape="0">
              <a:srgbClr val="000000">
                <a:alpha val="20000"/>
              </a:srgbClr>
            </a:outerShdw>
          </a:effectLst>
        </p:spPr>
        <p:style>
          <a:lnRef idx="2">
            <a:schemeClr val="dk1">
              <a:shade val="50000"/>
            </a:schemeClr>
          </a:lnRef>
          <a:fillRef idx="1">
            <a:schemeClr val="dk1"/>
          </a:fillRef>
          <a:effectRef idx="0">
            <a:schemeClr val="dk1"/>
          </a:effectRef>
          <a:fontRef idx="minor"/>
        </p:style>
      </p:sp>
      <p:sp>
        <p:nvSpPr>
          <p:cNvPr id="584" name="CustomShape 19"/>
          <p:cNvSpPr/>
          <p:nvPr/>
        </p:nvSpPr>
        <p:spPr>
          <a:xfrm>
            <a:off x="492480" y="3502080"/>
            <a:ext cx="576000" cy="572040"/>
          </a:xfrm>
          <a:custGeom>
            <a:avLst/>
            <a:gdLst/>
            <a:ahLst/>
            <a:cxn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85" name="CustomShape 20"/>
          <p:cNvSpPr/>
          <p:nvPr/>
        </p:nvSpPr>
        <p:spPr>
          <a:xfrm>
            <a:off x="628200" y="3634920"/>
            <a:ext cx="297720" cy="301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FFFFFF"/>
                </a:solidFill>
                <a:uFill>
                  <a:solidFill>
                    <a:srgbClr val="FFFFFF"/>
                  </a:solidFill>
                </a:uFill>
                <a:latin typeface="微软雅黑" panose="020B0503020204020204" pitchFamily="34" charset="-122"/>
                <a:ea typeface="微软雅黑" panose="020B0503020204020204" pitchFamily="34" charset="-122"/>
              </a:rPr>
              <a:t>1</a:t>
            </a:r>
            <a:endParaRPr lang="en-US" sz="1800" b="0" strike="noStrike" spc="-1">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86" name="CustomShape 21"/>
          <p:cNvSpPr/>
          <p:nvPr/>
        </p:nvSpPr>
        <p:spPr>
          <a:xfrm>
            <a:off x="1593720" y="2523960"/>
            <a:ext cx="834480" cy="799200"/>
          </a:xfrm>
          <a:prstGeom prst="hexagon">
            <a:avLst>
              <a:gd name="adj" fmla="val 20832"/>
              <a:gd name="vf" fmla="val 115470"/>
            </a:avLst>
          </a:prstGeom>
          <a:ln>
            <a:round/>
          </a:ln>
          <a:effectLst>
            <a:outerShdw blurRad="76200" dir="18900000" sy="23000" kx="-1200000" algn="bl" rotWithShape="0">
              <a:srgbClr val="000000">
                <a:alpha val="20000"/>
              </a:srgbClr>
            </a:outerShdw>
          </a:effectLst>
        </p:spPr>
        <p:style>
          <a:lnRef idx="2">
            <a:schemeClr val="dk1">
              <a:shade val="50000"/>
            </a:schemeClr>
          </a:lnRef>
          <a:fillRef idx="1">
            <a:schemeClr val="dk1"/>
          </a:fillRef>
          <a:effectRef idx="0">
            <a:schemeClr val="dk1"/>
          </a:effectRef>
          <a:fontRef idx="minor"/>
        </p:style>
      </p:sp>
      <p:sp>
        <p:nvSpPr>
          <p:cNvPr id="587" name="CustomShape 22"/>
          <p:cNvSpPr/>
          <p:nvPr/>
        </p:nvSpPr>
        <p:spPr>
          <a:xfrm>
            <a:off x="1880280" y="2738520"/>
            <a:ext cx="297720" cy="301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FFFFFF"/>
                </a:solidFill>
                <a:uFill>
                  <a:solidFill>
                    <a:srgbClr val="FFFFFF"/>
                  </a:solidFill>
                </a:uFill>
                <a:latin typeface="微软雅黑" panose="020B0503020204020204" pitchFamily="34" charset="-122"/>
                <a:ea typeface="微软雅黑" panose="020B0503020204020204" pitchFamily="34" charset="-122"/>
              </a:rPr>
              <a:t>2</a:t>
            </a:r>
            <a:endParaRPr lang="en-US" sz="1800" b="0" strike="noStrike" spc="-1">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88" name="Line 23"/>
          <p:cNvSpPr/>
          <p:nvPr/>
        </p:nvSpPr>
        <p:spPr>
          <a:xfrm flipV="1">
            <a:off x="1120320" y="2134440"/>
            <a:ext cx="668520" cy="460440"/>
          </a:xfrm>
          <a:prstGeom prst="line">
            <a:avLst/>
          </a:prstGeom>
          <a:ln>
            <a:round/>
          </a:ln>
        </p:spPr>
        <p:style>
          <a:lnRef idx="2">
            <a:schemeClr val="accent2"/>
          </a:lnRef>
          <a:fillRef idx="0">
            <a:schemeClr val="accent2"/>
          </a:fillRef>
          <a:effectRef idx="1">
            <a:schemeClr val="accent2"/>
          </a:effectRef>
          <a:fontRef idx="minor"/>
        </p:style>
      </p:sp>
      <p:pic>
        <p:nvPicPr>
          <p:cNvPr id="589" name="Picture 12"/>
          <p:cNvPicPr/>
          <p:nvPr/>
        </p:nvPicPr>
        <p:blipFill>
          <a:blip r:embed="rId2"/>
          <a:srcRect r="74803"/>
          <a:stretch/>
        </p:blipFill>
        <p:spPr>
          <a:xfrm>
            <a:off x="434520" y="2042640"/>
            <a:ext cx="683280" cy="1102320"/>
          </a:xfrm>
          <a:prstGeom prst="rect">
            <a:avLst/>
          </a:prstGeom>
          <a:ln>
            <a:noFill/>
          </a:ln>
          <a:effectLst>
            <a:outerShdw blurRad="292100" dist="139700" dir="2700000" algn="tl" rotWithShape="0">
              <a:srgbClr val="333333">
                <a:alpha val="65000"/>
              </a:srgbClr>
            </a:outerShdw>
          </a:effectLst>
        </p:spPr>
      </p:pic>
      <p:pic>
        <p:nvPicPr>
          <p:cNvPr id="590" name="Picture 43"/>
          <p:cNvPicPr/>
          <p:nvPr/>
        </p:nvPicPr>
        <p:blipFill>
          <a:blip r:embed="rId3"/>
          <a:srcRect r="74803"/>
          <a:stretch/>
        </p:blipFill>
        <p:spPr>
          <a:xfrm>
            <a:off x="1789200" y="1759320"/>
            <a:ext cx="463680" cy="748080"/>
          </a:xfrm>
          <a:prstGeom prst="rect">
            <a:avLst/>
          </a:prstGeom>
          <a:ln>
            <a:noFill/>
          </a:ln>
          <a:effectLst>
            <a:outerShdw blurRad="292100" dist="139700" dir="2700000" algn="tl" rotWithShape="0">
              <a:srgbClr val="333333">
                <a:alpha val="65000"/>
              </a:srgbClr>
            </a:outerShdw>
          </a:effectLst>
        </p:spPr>
      </p:pic>
      <p:sp>
        <p:nvSpPr>
          <p:cNvPr id="591" name="CustomShape 24"/>
          <p:cNvSpPr/>
          <p:nvPr/>
        </p:nvSpPr>
        <p:spPr>
          <a:xfrm>
            <a:off x="2783520" y="2171160"/>
            <a:ext cx="1377000" cy="1257120"/>
          </a:xfrm>
          <a:prstGeom prst="hexagon">
            <a:avLst>
              <a:gd name="adj" fmla="val 25000"/>
              <a:gd name="vf" fmla="val 115470"/>
            </a:avLst>
          </a:prstGeom>
          <a:ln>
            <a:round/>
          </a:ln>
          <a:effectLst>
            <a:outerShdw blurRad="76200" dir="18900000" sy="23000" kx="-1200000" algn="bl" rotWithShape="0">
              <a:srgbClr val="000000">
                <a:alpha val="20000"/>
              </a:srgbClr>
            </a:outerShdw>
          </a:effectLst>
        </p:spPr>
        <p:style>
          <a:lnRef idx="2">
            <a:schemeClr val="dk1">
              <a:shade val="50000"/>
            </a:schemeClr>
          </a:lnRef>
          <a:fillRef idx="1">
            <a:schemeClr val="dk1"/>
          </a:fillRef>
          <a:effectRef idx="0">
            <a:schemeClr val="dk1"/>
          </a:effectRef>
          <a:fontRef idx="minor"/>
        </p:style>
      </p:sp>
      <p:pic>
        <p:nvPicPr>
          <p:cNvPr id="592" name="Picture 52"/>
          <p:cNvPicPr/>
          <p:nvPr/>
        </p:nvPicPr>
        <p:blipFill>
          <a:blip r:embed="rId2"/>
          <a:srcRect r="74803"/>
          <a:stretch/>
        </p:blipFill>
        <p:spPr>
          <a:xfrm>
            <a:off x="3186360" y="1287000"/>
            <a:ext cx="536760" cy="865800"/>
          </a:xfrm>
          <a:prstGeom prst="rect">
            <a:avLst/>
          </a:prstGeom>
          <a:ln>
            <a:noFill/>
          </a:ln>
          <a:effectLst>
            <a:outerShdw blurRad="292100" dist="139700" dir="2700000" algn="tl" rotWithShape="0">
              <a:srgbClr val="333333">
                <a:alpha val="65000"/>
              </a:srgbClr>
            </a:outerShdw>
          </a:effectLst>
        </p:spPr>
      </p:pic>
      <p:sp>
        <p:nvSpPr>
          <p:cNvPr id="593" name="CustomShape 25"/>
          <p:cNvSpPr/>
          <p:nvPr/>
        </p:nvSpPr>
        <p:spPr>
          <a:xfrm>
            <a:off x="3195000" y="2522880"/>
            <a:ext cx="576000" cy="572040"/>
          </a:xfrm>
          <a:custGeom>
            <a:avLst/>
            <a:gdLst/>
            <a:ahLst/>
            <a:cxn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94" name="CustomShape 26"/>
          <p:cNvSpPr/>
          <p:nvPr/>
        </p:nvSpPr>
        <p:spPr>
          <a:xfrm>
            <a:off x="3339000" y="2661120"/>
            <a:ext cx="297720" cy="301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FFFFFF"/>
                </a:solidFill>
                <a:uFill>
                  <a:solidFill>
                    <a:srgbClr val="FFFFFF"/>
                  </a:solidFill>
                </a:uFill>
                <a:latin typeface="微软雅黑" panose="020B0503020204020204" pitchFamily="34" charset="-122"/>
                <a:ea typeface="微软雅黑" panose="020B0503020204020204" pitchFamily="34" charset="-122"/>
              </a:rPr>
              <a:t>3</a:t>
            </a:r>
            <a:endParaRPr lang="en-US" sz="1800" b="0" strike="noStrike" spc="-1">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95" name="CustomShape 27"/>
          <p:cNvSpPr/>
          <p:nvPr/>
        </p:nvSpPr>
        <p:spPr>
          <a:xfrm>
            <a:off x="1782720" y="2685960"/>
            <a:ext cx="464040" cy="433800"/>
          </a:xfrm>
          <a:custGeom>
            <a:avLst/>
            <a:gdLst/>
            <a:ahLst/>
            <a:cxn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96" name="CustomShape 28"/>
          <p:cNvSpPr/>
          <p:nvPr/>
        </p:nvSpPr>
        <p:spPr>
          <a:xfrm>
            <a:off x="4485240" y="2685960"/>
            <a:ext cx="1052640" cy="946440"/>
          </a:xfrm>
          <a:prstGeom prst="hexagon">
            <a:avLst>
              <a:gd name="adj" fmla="val 25000"/>
              <a:gd name="vf" fmla="val 115470"/>
            </a:avLst>
          </a:prstGeom>
          <a:ln>
            <a:round/>
          </a:ln>
          <a:effectLst>
            <a:outerShdw blurRad="76200" dir="18900000" sy="23000" kx="-1200000" algn="bl" rotWithShape="0">
              <a:srgbClr val="000000">
                <a:alpha val="20000"/>
              </a:srgbClr>
            </a:outerShdw>
          </a:effectLst>
        </p:spPr>
        <p:style>
          <a:lnRef idx="2">
            <a:schemeClr val="dk1">
              <a:shade val="50000"/>
            </a:schemeClr>
          </a:lnRef>
          <a:fillRef idx="1">
            <a:schemeClr val="dk1"/>
          </a:fillRef>
          <a:effectRef idx="0">
            <a:schemeClr val="dk1"/>
          </a:effectRef>
          <a:fontRef idx="minor"/>
        </p:style>
      </p:sp>
      <p:sp>
        <p:nvSpPr>
          <p:cNvPr id="597" name="CustomShape 29"/>
          <p:cNvSpPr/>
          <p:nvPr/>
        </p:nvSpPr>
        <p:spPr>
          <a:xfrm>
            <a:off x="4884120" y="2970720"/>
            <a:ext cx="297720" cy="301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FFFFFF"/>
                </a:solidFill>
                <a:uFill>
                  <a:solidFill>
                    <a:srgbClr val="FFFFFF"/>
                  </a:solidFill>
                </a:uFill>
                <a:latin typeface="微软雅黑" panose="020B0503020204020204" pitchFamily="34" charset="-122"/>
                <a:ea typeface="微软雅黑" panose="020B0503020204020204" pitchFamily="34" charset="-122"/>
              </a:rPr>
              <a:t>4</a:t>
            </a:r>
            <a:endParaRPr lang="en-US" sz="1800" b="0" strike="noStrike" spc="-1">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98" name="Picture 70"/>
          <p:cNvPicPr/>
          <p:nvPr/>
        </p:nvPicPr>
        <p:blipFill>
          <a:blip r:embed="rId3"/>
          <a:srcRect r="74803"/>
          <a:stretch/>
        </p:blipFill>
        <p:spPr>
          <a:xfrm>
            <a:off x="4794840" y="1929600"/>
            <a:ext cx="463680" cy="748080"/>
          </a:xfrm>
          <a:prstGeom prst="rect">
            <a:avLst/>
          </a:prstGeom>
          <a:ln>
            <a:noFill/>
          </a:ln>
          <a:effectLst>
            <a:outerShdw blurRad="292100" dist="139700" dir="2700000" algn="tl" rotWithShape="0">
              <a:srgbClr val="333333">
                <a:alpha val="65000"/>
              </a:srgbClr>
            </a:outerShdw>
          </a:effectLst>
        </p:spPr>
      </p:pic>
      <p:sp>
        <p:nvSpPr>
          <p:cNvPr id="599" name="CustomShape 30"/>
          <p:cNvSpPr/>
          <p:nvPr/>
        </p:nvSpPr>
        <p:spPr>
          <a:xfrm>
            <a:off x="4794480" y="2904120"/>
            <a:ext cx="464040" cy="433800"/>
          </a:xfrm>
          <a:custGeom>
            <a:avLst/>
            <a:gdLst/>
            <a:ahLst/>
            <a:cxn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600" name="Line 31"/>
          <p:cNvSpPr/>
          <p:nvPr/>
        </p:nvSpPr>
        <p:spPr>
          <a:xfrm flipV="1">
            <a:off x="2255040" y="1720800"/>
            <a:ext cx="931320" cy="413640"/>
          </a:xfrm>
          <a:prstGeom prst="line">
            <a:avLst/>
          </a:prstGeom>
          <a:ln>
            <a:round/>
          </a:ln>
        </p:spPr>
        <p:style>
          <a:lnRef idx="2">
            <a:schemeClr val="accent2"/>
          </a:lnRef>
          <a:fillRef idx="0">
            <a:schemeClr val="accent2"/>
          </a:fillRef>
          <a:effectRef idx="1">
            <a:schemeClr val="accent2"/>
          </a:effectRef>
          <a:fontRef idx="minor"/>
        </p:style>
      </p:sp>
      <p:sp>
        <p:nvSpPr>
          <p:cNvPr id="601" name="Line 32"/>
          <p:cNvSpPr/>
          <p:nvPr/>
        </p:nvSpPr>
        <p:spPr>
          <a:xfrm>
            <a:off x="3725280" y="1747440"/>
            <a:ext cx="1069560" cy="557280"/>
          </a:xfrm>
          <a:prstGeom prst="line">
            <a:avLst/>
          </a:prstGeom>
          <a:ln>
            <a:round/>
          </a:ln>
        </p:spPr>
        <p:style>
          <a:lnRef idx="2">
            <a:schemeClr val="accent2"/>
          </a:lnRef>
          <a:fillRef idx="0">
            <a:schemeClr val="accent2"/>
          </a:fillRef>
          <a:effectRef idx="1">
            <a:schemeClr val="accent2"/>
          </a:effectRef>
          <a:fontRef idx="minor"/>
        </p:style>
      </p:sp>
      <p:sp>
        <p:nvSpPr>
          <p:cNvPr id="602" name="CustomShape 33"/>
          <p:cNvSpPr/>
          <p:nvPr/>
        </p:nvSpPr>
        <p:spPr>
          <a:xfrm>
            <a:off x="5816160" y="3325680"/>
            <a:ext cx="1162440" cy="1128960"/>
          </a:xfrm>
          <a:prstGeom prst="hexagon">
            <a:avLst>
              <a:gd name="adj" fmla="val 25000"/>
              <a:gd name="vf" fmla="val 115470"/>
            </a:avLst>
          </a:prstGeom>
          <a:ln>
            <a:round/>
          </a:ln>
          <a:effectLst>
            <a:outerShdw blurRad="76200" dir="18900000" sy="23000" kx="-1200000" algn="bl" rotWithShape="0">
              <a:srgbClr val="000000">
                <a:alpha val="20000"/>
              </a:srgbClr>
            </a:outerShdw>
          </a:effectLst>
        </p:spPr>
        <p:style>
          <a:lnRef idx="2">
            <a:schemeClr val="dk1">
              <a:shade val="50000"/>
            </a:schemeClr>
          </a:lnRef>
          <a:fillRef idx="1">
            <a:schemeClr val="dk1"/>
          </a:fillRef>
          <a:effectRef idx="0">
            <a:schemeClr val="dk1"/>
          </a:effectRef>
          <a:fontRef idx="minor"/>
        </p:style>
      </p:sp>
      <p:pic>
        <p:nvPicPr>
          <p:cNvPr id="603" name="Picture 75"/>
          <p:cNvPicPr/>
          <p:nvPr/>
        </p:nvPicPr>
        <p:blipFill>
          <a:blip r:embed="rId2"/>
          <a:srcRect r="74803"/>
          <a:stretch/>
        </p:blipFill>
        <p:spPr>
          <a:xfrm>
            <a:off x="6077160" y="2303640"/>
            <a:ext cx="629640" cy="1015920"/>
          </a:xfrm>
          <a:prstGeom prst="rect">
            <a:avLst/>
          </a:prstGeom>
          <a:ln>
            <a:noFill/>
          </a:ln>
          <a:effectLst>
            <a:outerShdw blurRad="292100" dist="139700" dir="2700000" algn="tl" rotWithShape="0">
              <a:srgbClr val="333333">
                <a:alpha val="65000"/>
              </a:srgbClr>
            </a:outerShdw>
          </a:effectLst>
        </p:spPr>
      </p:pic>
      <p:sp>
        <p:nvSpPr>
          <p:cNvPr id="604" name="CustomShape 34"/>
          <p:cNvSpPr/>
          <p:nvPr/>
        </p:nvSpPr>
        <p:spPr>
          <a:xfrm>
            <a:off x="6130800" y="3592800"/>
            <a:ext cx="576000" cy="572040"/>
          </a:xfrm>
          <a:custGeom>
            <a:avLst/>
            <a:gdLst/>
            <a:ahLst/>
            <a:cxn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605" name="CustomShape 35"/>
          <p:cNvSpPr/>
          <p:nvPr/>
        </p:nvSpPr>
        <p:spPr>
          <a:xfrm>
            <a:off x="6280560" y="3723480"/>
            <a:ext cx="297720" cy="301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FFFFFF"/>
                </a:solidFill>
                <a:uFill>
                  <a:solidFill>
                    <a:srgbClr val="FFFFFF"/>
                  </a:solidFill>
                </a:uFill>
                <a:latin typeface="微软雅黑" panose="020B0503020204020204" pitchFamily="34" charset="-122"/>
                <a:ea typeface="微软雅黑" panose="020B0503020204020204" pitchFamily="34" charset="-122"/>
              </a:rPr>
              <a:t>5</a:t>
            </a:r>
            <a:endParaRPr lang="en-US" sz="1800" b="0" strike="noStrike" spc="-1">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606" name="CustomShape 36"/>
          <p:cNvSpPr/>
          <p:nvPr/>
        </p:nvSpPr>
        <p:spPr>
          <a:xfrm>
            <a:off x="7406280" y="3602160"/>
            <a:ext cx="1377000" cy="1257120"/>
          </a:xfrm>
          <a:prstGeom prst="hexagon">
            <a:avLst>
              <a:gd name="adj" fmla="val 25000"/>
              <a:gd name="vf" fmla="val 115470"/>
            </a:avLst>
          </a:prstGeom>
          <a:ln>
            <a:round/>
          </a:ln>
          <a:effectLst>
            <a:outerShdw blurRad="76200" dir="18900000" sy="23000" kx="-1200000" algn="bl" rotWithShape="0">
              <a:srgbClr val="000000">
                <a:alpha val="20000"/>
              </a:srgbClr>
            </a:outerShdw>
          </a:effectLst>
        </p:spPr>
        <p:style>
          <a:lnRef idx="2">
            <a:schemeClr val="dk1">
              <a:shade val="50000"/>
            </a:schemeClr>
          </a:lnRef>
          <a:fillRef idx="1">
            <a:schemeClr val="dk1"/>
          </a:fillRef>
          <a:effectRef idx="0">
            <a:schemeClr val="dk1"/>
          </a:effectRef>
          <a:fontRef idx="minor"/>
        </p:style>
      </p:sp>
      <p:pic>
        <p:nvPicPr>
          <p:cNvPr id="607" name="Picture 79"/>
          <p:cNvPicPr/>
          <p:nvPr/>
        </p:nvPicPr>
        <p:blipFill>
          <a:blip r:embed="rId4"/>
          <a:srcRect r="74803"/>
          <a:stretch/>
        </p:blipFill>
        <p:spPr>
          <a:xfrm>
            <a:off x="7755480" y="2472120"/>
            <a:ext cx="683280" cy="1102320"/>
          </a:xfrm>
          <a:prstGeom prst="rect">
            <a:avLst/>
          </a:prstGeom>
          <a:ln>
            <a:noFill/>
          </a:ln>
          <a:effectLst>
            <a:outerShdw blurRad="292100" dist="139700" dir="2700000" algn="tl" rotWithShape="0">
              <a:srgbClr val="333333">
                <a:alpha val="65000"/>
              </a:srgbClr>
            </a:outerShdw>
          </a:effectLst>
        </p:spPr>
      </p:pic>
      <p:sp>
        <p:nvSpPr>
          <p:cNvPr id="608" name="CustomShape 37"/>
          <p:cNvSpPr/>
          <p:nvPr/>
        </p:nvSpPr>
        <p:spPr>
          <a:xfrm>
            <a:off x="7887960" y="3994920"/>
            <a:ext cx="464040" cy="468000"/>
          </a:xfrm>
          <a:custGeom>
            <a:avLst/>
            <a:gdLst/>
            <a:ahLst/>
            <a:cxn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609" name="CustomShape 38"/>
          <p:cNvSpPr/>
          <p:nvPr/>
        </p:nvSpPr>
        <p:spPr>
          <a:xfrm>
            <a:off x="7971120" y="4068000"/>
            <a:ext cx="297720" cy="301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FFFFFF"/>
                </a:solidFill>
                <a:uFill>
                  <a:solidFill>
                    <a:srgbClr val="FFFFFF"/>
                  </a:solidFill>
                </a:uFill>
                <a:latin typeface="微软雅黑" panose="020B0503020204020204" pitchFamily="34" charset="-122"/>
                <a:ea typeface="微软雅黑" panose="020B0503020204020204" pitchFamily="34" charset="-122"/>
              </a:rPr>
              <a:t>6</a:t>
            </a:r>
            <a:endParaRPr lang="en-US" sz="1800" b="0" strike="noStrike" spc="-1">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610" name="Line 39"/>
          <p:cNvSpPr/>
          <p:nvPr/>
        </p:nvSpPr>
        <p:spPr>
          <a:xfrm>
            <a:off x="5240520" y="2346840"/>
            <a:ext cx="836640" cy="465840"/>
          </a:xfrm>
          <a:prstGeom prst="line">
            <a:avLst/>
          </a:prstGeom>
          <a:ln>
            <a:round/>
          </a:ln>
        </p:spPr>
        <p:style>
          <a:lnRef idx="2">
            <a:schemeClr val="accent2"/>
          </a:lnRef>
          <a:fillRef idx="0">
            <a:schemeClr val="accent2"/>
          </a:fillRef>
          <a:effectRef idx="1">
            <a:schemeClr val="accent2"/>
          </a:effectRef>
          <a:fontRef idx="minor"/>
        </p:style>
      </p:sp>
      <p:sp>
        <p:nvSpPr>
          <p:cNvPr id="611" name="Line 40"/>
          <p:cNvSpPr/>
          <p:nvPr/>
        </p:nvSpPr>
        <p:spPr>
          <a:xfrm>
            <a:off x="6685920" y="2844720"/>
            <a:ext cx="1069560" cy="180000"/>
          </a:xfrm>
          <a:prstGeom prst="line">
            <a:avLst/>
          </a:prstGeom>
          <a:ln>
            <a:round/>
          </a:ln>
        </p:spPr>
        <p:style>
          <a:lnRef idx="2">
            <a:schemeClr val="accent2"/>
          </a:lnRef>
          <a:fillRef idx="0">
            <a:schemeClr val="accent2"/>
          </a:fillRef>
          <a:effectRef idx="1">
            <a:schemeClr val="accent2"/>
          </a:effectRef>
          <a:fontRef idx="minor"/>
        </p:style>
      </p:sp>
      <p:pic>
        <p:nvPicPr>
          <p:cNvPr id="612" name="图片 611"/>
          <p:cNvPicPr/>
          <p:nvPr/>
        </p:nvPicPr>
        <p:blipFill>
          <a:blip r:embed="rId5"/>
          <a:stretch/>
        </p:blipFill>
        <p:spPr>
          <a:xfrm>
            <a:off x="8254440" y="4901040"/>
            <a:ext cx="806040" cy="185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CustomShape 1"/>
          <p:cNvSpPr/>
          <p:nvPr/>
        </p:nvSpPr>
        <p:spPr>
          <a:xfrm>
            <a:off x="961920" y="2141280"/>
            <a:ext cx="686880" cy="689400"/>
          </a:xfrm>
          <a:prstGeom prst="ellipse">
            <a:avLst/>
          </a:prstGeom>
          <a:solidFill>
            <a:srgbClr val="3D808C"/>
          </a:solidFill>
          <a:ln>
            <a:noFill/>
          </a:ln>
        </p:spPr>
        <p:style>
          <a:lnRef idx="0">
            <a:scrgbClr r="0" g="0" b="0"/>
          </a:lnRef>
          <a:fillRef idx="0">
            <a:scrgbClr r="0" g="0" b="0"/>
          </a:fillRef>
          <a:effectRef idx="0">
            <a:scrgbClr r="0" g="0" b="0"/>
          </a:effectRef>
          <a:fontRef idx="minor"/>
        </p:style>
      </p:sp>
      <p:sp>
        <p:nvSpPr>
          <p:cNvPr id="614" name="CustomShape 2"/>
          <p:cNvSpPr/>
          <p:nvPr/>
        </p:nvSpPr>
        <p:spPr>
          <a:xfrm>
            <a:off x="0" y="2487240"/>
            <a:ext cx="959400" cy="360"/>
          </a:xfrm>
          <a:custGeom>
            <a:avLst/>
            <a:gdLst/>
            <a:ahLst/>
            <a:cxnLst/>
            <a:rect l="l" t="t" r="r" b="b"/>
            <a:pathLst>
              <a:path w="21600" h="21600">
                <a:moveTo>
                  <a:pt x="0" y="0"/>
                </a:moveTo>
                <a:lnTo>
                  <a:pt x="21600" y="21600"/>
                </a:lnTo>
              </a:path>
            </a:pathLst>
          </a:custGeom>
          <a:noFill/>
          <a:ln w="9360">
            <a:solidFill>
              <a:schemeClr val="bg2">
                <a:lumMod val="75000"/>
              </a:schemeClr>
            </a:solidFill>
            <a:round/>
          </a:ln>
        </p:spPr>
        <p:style>
          <a:lnRef idx="0">
            <a:scrgbClr r="0" g="0" b="0"/>
          </a:lnRef>
          <a:fillRef idx="0">
            <a:scrgbClr r="0" g="0" b="0"/>
          </a:fillRef>
          <a:effectRef idx="0">
            <a:scrgbClr r="0" g="0" b="0"/>
          </a:effectRef>
          <a:fontRef idx="minor"/>
        </p:style>
      </p:sp>
      <p:sp>
        <p:nvSpPr>
          <p:cNvPr id="615" name="CustomShape 3"/>
          <p:cNvSpPr/>
          <p:nvPr/>
        </p:nvSpPr>
        <p:spPr>
          <a:xfrm>
            <a:off x="1699200" y="2167560"/>
            <a:ext cx="6519600" cy="616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91440" rIns="90000" bIns="91440" anchor="b"/>
          <a:lstStyle/>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altLang="zh-CN" sz="36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Zylker </a:t>
            </a:r>
            <a:r>
              <a:rPr lang="zh-CN" altLang="en-US" sz="3600" spc="-1" dirty="0">
                <a:solidFill>
                  <a:srgbClr val="000000"/>
                </a:solidFill>
                <a:uFill>
                  <a:solidFill>
                    <a:srgbClr val="FFFFFF"/>
                  </a:solidFill>
                </a:uFill>
                <a:latin typeface="微软雅黑" panose="020B0503020204020204" pitchFamily="34" charset="-122"/>
                <a:ea typeface="微软雅黑" panose="020B0503020204020204" pitchFamily="34" charset="-122"/>
              </a:rPr>
              <a:t>抵御</a:t>
            </a:r>
            <a:r>
              <a:rPr lang="en-US" altLang="zh-CN" sz="3600" spc="-1" dirty="0">
                <a:solidFill>
                  <a:srgbClr val="000000"/>
                </a:solidFill>
                <a:uFill>
                  <a:solidFill>
                    <a:srgbClr val="FFFFFF"/>
                  </a:solidFill>
                </a:uFill>
                <a:latin typeface="微软雅黑" panose="020B0503020204020204" pitchFamily="34" charset="-122"/>
                <a:ea typeface="微软雅黑" panose="020B0503020204020204" pitchFamily="34" charset="-122"/>
              </a:rPr>
              <a:t>ROOTKIT</a:t>
            </a:r>
            <a:r>
              <a:rPr lang="zh-CN" altLang="en-US" sz="3600" spc="-1" dirty="0">
                <a:solidFill>
                  <a:srgbClr val="000000"/>
                </a:solidFill>
                <a:uFill>
                  <a:solidFill>
                    <a:srgbClr val="FFFFFF"/>
                  </a:solidFill>
                </a:uFill>
                <a:latin typeface="微软雅黑" panose="020B0503020204020204" pitchFamily="34" charset="-122"/>
                <a:ea typeface="微软雅黑" panose="020B0503020204020204" pitchFamily="34" charset="-122"/>
              </a:rPr>
              <a:t>案例</a:t>
            </a:r>
            <a:endParaRPr lang="en-US" sz="36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616" name="CustomShape 4"/>
          <p:cNvSpPr/>
          <p:nvPr/>
        </p:nvSpPr>
        <p:spPr>
          <a:xfrm>
            <a:off x="6901560" y="2505600"/>
            <a:ext cx="2279160" cy="360"/>
          </a:xfrm>
          <a:custGeom>
            <a:avLst/>
            <a:gdLst/>
            <a:ahLst/>
            <a:cxnLst/>
            <a:rect l="l" t="t" r="r" b="b"/>
            <a:pathLst>
              <a:path w="21600" h="21600">
                <a:moveTo>
                  <a:pt x="0" y="0"/>
                </a:moveTo>
                <a:lnTo>
                  <a:pt x="21600" y="21600"/>
                </a:lnTo>
              </a:path>
            </a:pathLst>
          </a:custGeom>
          <a:noFill/>
          <a:ln w="9360">
            <a:solidFill>
              <a:schemeClr val="bg2">
                <a:lumMod val="75000"/>
              </a:schemeClr>
            </a:solidFill>
            <a:round/>
          </a:ln>
        </p:spPr>
        <p:style>
          <a:lnRef idx="0">
            <a:scrgbClr r="0" g="0" b="0"/>
          </a:lnRef>
          <a:fillRef idx="0">
            <a:scrgbClr r="0" g="0" b="0"/>
          </a:fillRef>
          <a:effectRef idx="0">
            <a:scrgbClr r="0" g="0" b="0"/>
          </a:effectRef>
          <a:fontRef idx="minor"/>
        </p:style>
      </p:sp>
      <p:sp>
        <p:nvSpPr>
          <p:cNvPr id="617" name="CustomShape 5"/>
          <p:cNvSpPr/>
          <p:nvPr/>
        </p:nvSpPr>
        <p:spPr>
          <a:xfrm>
            <a:off x="1753560" y="2753640"/>
            <a:ext cx="7114680" cy="5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4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在</a:t>
            </a:r>
            <a:r>
              <a:rPr lang="en-US" altLang="zh-CN" sz="14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ServiceDesk Plus</a:t>
            </a:r>
            <a:r>
              <a:rPr lang="zh-CN" altLang="en-US" sz="14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中使用紧急变更管理进行处理</a:t>
            </a:r>
            <a:endParaRPr lang="en-US" altLang="zh-CN" sz="14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pic>
        <p:nvPicPr>
          <p:cNvPr id="618" name="Picture 11"/>
          <p:cNvPicPr/>
          <p:nvPr/>
        </p:nvPicPr>
        <p:blipFill>
          <a:blip r:embed="rId2"/>
          <a:stretch/>
        </p:blipFill>
        <p:spPr>
          <a:xfrm>
            <a:off x="1112760" y="2297520"/>
            <a:ext cx="393120" cy="393120"/>
          </a:xfrm>
          <a:prstGeom prst="rect">
            <a:avLst/>
          </a:prstGeom>
          <a:ln>
            <a:noFill/>
          </a:ln>
        </p:spPr>
      </p:pic>
      <p:pic>
        <p:nvPicPr>
          <p:cNvPr id="619" name="图片 618"/>
          <p:cNvPicPr/>
          <p:nvPr/>
        </p:nvPicPr>
        <p:blipFill>
          <a:blip r:embed="rId3"/>
          <a:stretch/>
        </p:blipFill>
        <p:spPr>
          <a:xfrm>
            <a:off x="7809120" y="4773240"/>
            <a:ext cx="1057680" cy="244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CustomShape 1"/>
          <p:cNvSpPr/>
          <p:nvPr/>
        </p:nvSpPr>
        <p:spPr>
          <a:xfrm>
            <a:off x="1557360" y="2023560"/>
            <a:ext cx="4568040" cy="385560"/>
          </a:xfrm>
          <a:prstGeom prst="rect">
            <a:avLst/>
          </a:prstGeom>
          <a:solidFill>
            <a:schemeClr val="accent2">
              <a:lumMod val="60000"/>
              <a:lumOff val="40000"/>
              <a:alpha val="42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nSpc>
                <a:spcPct val="150000"/>
              </a:lnSpc>
            </a:pPr>
            <a:r>
              <a:rPr lang="zh-CN" altLang="en-US" sz="1050" b="1" strike="noStrike" spc="-1" dirty="0">
                <a:solidFill>
                  <a:srgbClr val="712627"/>
                </a:solidFill>
                <a:uFill>
                  <a:solidFill>
                    <a:srgbClr val="FFFFFF"/>
                  </a:solidFill>
                </a:uFill>
                <a:latin typeface="华文细黑" panose="02010600040101010101" pitchFamily="2" charset="-122"/>
                <a:ea typeface="华文细黑" panose="02010600040101010101" pitchFamily="2" charset="-122"/>
              </a:rPr>
              <a:t>上午</a:t>
            </a:r>
            <a:r>
              <a:rPr lang="en-US" sz="1050" b="1" strike="noStrike" spc="-1" dirty="0">
                <a:solidFill>
                  <a:srgbClr val="712627"/>
                </a:solidFill>
                <a:uFill>
                  <a:solidFill>
                    <a:srgbClr val="FFFFFF"/>
                  </a:solidFill>
                </a:uFill>
                <a:latin typeface="Gill Sans Light"/>
                <a:ea typeface="Arial"/>
              </a:rPr>
              <a:t>5:00:</a:t>
            </a:r>
            <a:r>
              <a:rPr lang="en-US" sz="900" b="1" strike="noStrike" spc="-1" dirty="0">
                <a:solidFill>
                  <a:srgbClr val="000000"/>
                </a:solidFill>
                <a:uFill>
                  <a:solidFill>
                    <a:srgbClr val="FFFFFF"/>
                  </a:solidFill>
                </a:uFill>
                <a:latin typeface="Gill Sans Light"/>
                <a:ea typeface="Arial"/>
              </a:rPr>
              <a:t> Scott</a:t>
            </a:r>
            <a:r>
              <a:rPr lang="zh-CN" altLang="en-US" sz="90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是个快乐的人，哼着心爱的小曲开启美好的一天！</a:t>
            </a:r>
            <a:endParaRPr lang="en-US" altLang="zh-CN" sz="90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r>
              <a:rPr lang="en-US" sz="900" b="1" strike="noStrike" spc="-1" dirty="0">
                <a:solidFill>
                  <a:srgbClr val="000000"/>
                </a:solidFill>
                <a:uFill>
                  <a:solidFill>
                    <a:srgbClr val="FFFFFF"/>
                  </a:solidFill>
                </a:uFill>
                <a:latin typeface="Gill Sans Light"/>
                <a:ea typeface="Arial"/>
              </a:rPr>
              <a:t> </a:t>
            </a:r>
            <a:endParaRPr lang="en-US" sz="1800" b="0" strike="noStrike" spc="-1" dirty="0">
              <a:solidFill>
                <a:srgbClr val="000000"/>
              </a:solidFill>
              <a:uFill>
                <a:solidFill>
                  <a:srgbClr val="FFFFFF"/>
                </a:solidFill>
              </a:uFill>
              <a:latin typeface="Arial"/>
            </a:endParaRPr>
          </a:p>
        </p:txBody>
      </p:sp>
      <p:sp>
        <p:nvSpPr>
          <p:cNvPr id="621" name="CustomShape 2"/>
          <p:cNvSpPr/>
          <p:nvPr/>
        </p:nvSpPr>
        <p:spPr>
          <a:xfrm>
            <a:off x="506520" y="2635200"/>
            <a:ext cx="1172880" cy="3366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Apple Symbols"/>
                <a:ea typeface="AppleGothic"/>
              </a:rPr>
              <a:t>SCOTT</a:t>
            </a:r>
            <a:endParaRPr lang="en-US" sz="1800" b="0" strike="noStrike" spc="-1" dirty="0">
              <a:solidFill>
                <a:srgbClr val="000000"/>
              </a:solidFill>
              <a:uFill>
                <a:solidFill>
                  <a:srgbClr val="FFFFFF"/>
                </a:solidFill>
              </a:uFill>
              <a:latin typeface="Arial"/>
            </a:endParaRPr>
          </a:p>
          <a:p>
            <a:pPr algn="ctr">
              <a:lnSpc>
                <a:spcPct val="100000"/>
              </a:lnSpc>
            </a:pPr>
            <a:r>
              <a:rPr lang="en-US" sz="800" b="0" strike="noStrike" spc="-1" dirty="0">
                <a:solidFill>
                  <a:srgbClr val="000000"/>
                </a:solidFill>
                <a:uFill>
                  <a:solidFill>
                    <a:srgbClr val="FFFFFF"/>
                  </a:solidFill>
                </a:uFill>
                <a:latin typeface="Apple Symbols"/>
                <a:ea typeface="AppleGothic"/>
              </a:rPr>
              <a:t>IT </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技术支持</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622" name="CustomShape 3"/>
          <p:cNvSpPr/>
          <p:nvPr/>
        </p:nvSpPr>
        <p:spPr>
          <a:xfrm>
            <a:off x="1746720" y="669960"/>
            <a:ext cx="5428080" cy="433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US" sz="2400" b="1" strike="noStrike" spc="-1" dirty="0" err="1">
                <a:solidFill>
                  <a:srgbClr val="0D0D0D"/>
                </a:solidFill>
                <a:uFill>
                  <a:solidFill>
                    <a:srgbClr val="FFFFFF"/>
                  </a:solidFill>
                </a:uFill>
                <a:latin typeface="微软雅黑" panose="020B0503020204020204" pitchFamily="34" charset="-122"/>
                <a:ea typeface="微软雅黑" panose="020B0503020204020204" pitchFamily="34" charset="-122"/>
              </a:rPr>
              <a:t>Zylker</a:t>
            </a:r>
            <a:r>
              <a:rPr lang="zh-CN" altLang="en-US" sz="24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被病毒攻击了！</a:t>
            </a:r>
            <a:endParaRPr lang="en-US" sz="180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623" name="Picture 35"/>
          <p:cNvPicPr/>
          <p:nvPr/>
        </p:nvPicPr>
        <p:blipFill>
          <a:blip r:embed="rId2"/>
          <a:stretch/>
        </p:blipFill>
        <p:spPr>
          <a:xfrm>
            <a:off x="828720" y="1898640"/>
            <a:ext cx="599400" cy="599400"/>
          </a:xfrm>
          <a:prstGeom prst="rect">
            <a:avLst/>
          </a:prstGeom>
          <a:ln>
            <a:noFill/>
          </a:ln>
          <a:effectLst>
            <a:outerShdw blurRad="292100" dist="139700" dir="2700000" algn="tl" rotWithShape="0">
              <a:srgbClr val="333333">
                <a:alpha val="65000"/>
              </a:srgbClr>
            </a:outerShdw>
          </a:effectLst>
        </p:spPr>
      </p:pic>
      <p:pic>
        <p:nvPicPr>
          <p:cNvPr id="624" name="Picture 1"/>
          <p:cNvPicPr/>
          <p:nvPr/>
        </p:nvPicPr>
        <p:blipFill>
          <a:blip r:embed="rId3"/>
          <a:stretch/>
        </p:blipFill>
        <p:spPr>
          <a:xfrm rot="20332800">
            <a:off x="711000" y="1511280"/>
            <a:ext cx="230400" cy="303840"/>
          </a:xfrm>
          <a:prstGeom prst="rect">
            <a:avLst/>
          </a:prstGeom>
          <a:ln>
            <a:noFill/>
          </a:ln>
          <a:effectLst>
            <a:outerShdw blurRad="292100" dist="139700" dir="2700000" algn="tl" rotWithShape="0">
              <a:srgbClr val="333333">
                <a:alpha val="65000"/>
              </a:srgbClr>
            </a:outerShdw>
          </a:effectLst>
        </p:spPr>
      </p:pic>
      <p:pic>
        <p:nvPicPr>
          <p:cNvPr id="625" name="Picture 2"/>
          <p:cNvPicPr/>
          <p:nvPr/>
        </p:nvPicPr>
        <p:blipFill>
          <a:blip r:embed="rId4"/>
          <a:stretch/>
        </p:blipFill>
        <p:spPr>
          <a:xfrm rot="397200">
            <a:off x="1427040" y="1587600"/>
            <a:ext cx="218160" cy="354600"/>
          </a:xfrm>
          <a:prstGeom prst="rect">
            <a:avLst/>
          </a:prstGeom>
          <a:ln>
            <a:noFill/>
          </a:ln>
          <a:effectLst>
            <a:outerShdw blurRad="292100" dist="139700" dir="2700000" algn="tl" rotWithShape="0">
              <a:srgbClr val="333333">
                <a:alpha val="65000"/>
              </a:srgbClr>
            </a:outerShdw>
          </a:effectLst>
        </p:spPr>
      </p:pic>
      <p:pic>
        <p:nvPicPr>
          <p:cNvPr id="626" name="Picture 21"/>
          <p:cNvPicPr/>
          <p:nvPr/>
        </p:nvPicPr>
        <p:blipFill>
          <a:blip r:embed="rId3"/>
          <a:stretch/>
        </p:blipFill>
        <p:spPr>
          <a:xfrm rot="681000">
            <a:off x="1132200" y="1504800"/>
            <a:ext cx="181080" cy="239040"/>
          </a:xfrm>
          <a:prstGeom prst="rect">
            <a:avLst/>
          </a:prstGeom>
          <a:ln>
            <a:noFill/>
          </a:ln>
          <a:effectLst>
            <a:outerShdw blurRad="292100" dist="139700" dir="2700000" algn="tl" rotWithShape="0">
              <a:srgbClr val="333333">
                <a:alpha val="65000"/>
              </a:srgbClr>
            </a:outerShdw>
          </a:effectLst>
        </p:spPr>
      </p:pic>
      <p:sp>
        <p:nvSpPr>
          <p:cNvPr id="627" name="CustomShape 4"/>
          <p:cNvSpPr/>
          <p:nvPr/>
        </p:nvSpPr>
        <p:spPr>
          <a:xfrm>
            <a:off x="3078360" y="2997000"/>
            <a:ext cx="4875840" cy="484987"/>
          </a:xfrm>
          <a:prstGeom prst="rect">
            <a:avLst/>
          </a:prstGeom>
          <a:solidFill>
            <a:schemeClr val="accent2">
              <a:lumMod val="60000"/>
              <a:lumOff val="40000"/>
              <a:alpha val="42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nSpc>
                <a:spcPct val="200000"/>
              </a:lnSpc>
            </a:pPr>
            <a:r>
              <a:rPr lang="zh-CN" altLang="en-US" sz="1050" b="1" strike="noStrike" spc="-1" dirty="0" smtClean="0">
                <a:solidFill>
                  <a:srgbClr val="712627"/>
                </a:solidFill>
                <a:uFill>
                  <a:solidFill>
                    <a:srgbClr val="FFFFFF"/>
                  </a:solidFill>
                </a:uFill>
                <a:latin typeface="华文细黑" panose="02010600040101010101" pitchFamily="2" charset="-122"/>
                <a:ea typeface="华文细黑" panose="02010600040101010101" pitchFamily="2" charset="-122"/>
              </a:rPr>
              <a:t>上</a:t>
            </a:r>
            <a:r>
              <a:rPr lang="zh-CN" altLang="en-US" sz="1050" b="1" strike="noStrike" spc="-1" dirty="0">
                <a:solidFill>
                  <a:srgbClr val="712627"/>
                </a:solidFill>
                <a:uFill>
                  <a:solidFill>
                    <a:srgbClr val="FFFFFF"/>
                  </a:solidFill>
                </a:uFill>
                <a:latin typeface="华文细黑" panose="02010600040101010101" pitchFamily="2" charset="-122"/>
                <a:ea typeface="华文细黑" panose="02010600040101010101" pitchFamily="2" charset="-122"/>
              </a:rPr>
              <a:t>午</a:t>
            </a:r>
            <a:r>
              <a:rPr lang="en-US" sz="1050" b="1" strike="noStrike" spc="-1" dirty="0">
                <a:solidFill>
                  <a:srgbClr val="712627"/>
                </a:solidFill>
                <a:uFill>
                  <a:solidFill>
                    <a:srgbClr val="FFFFFF"/>
                  </a:solidFill>
                </a:uFill>
                <a:latin typeface="Gill Sans Light"/>
                <a:ea typeface="Arial"/>
              </a:rPr>
              <a:t>5:10</a:t>
            </a:r>
            <a:r>
              <a:rPr lang="en-US" sz="900" b="1" strike="noStrike" spc="-1" dirty="0">
                <a:solidFill>
                  <a:srgbClr val="000000"/>
                </a:solidFill>
                <a:uFill>
                  <a:solidFill>
                    <a:srgbClr val="FFFFFF"/>
                  </a:solidFill>
                </a:uFill>
                <a:latin typeface="Gill Sans Light"/>
                <a:ea typeface="Arial"/>
              </a:rPr>
              <a:t>: Scott</a:t>
            </a:r>
            <a:r>
              <a:rPr lang="zh-CN" altLang="en-US" sz="90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注意到他的仪表板怪怪的，多次显示登录失败信息</a:t>
            </a:r>
            <a:r>
              <a:rPr lang="en-US" altLang="zh-CN" sz="90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a:t>
            </a:r>
          </a:p>
        </p:txBody>
      </p:sp>
      <p:sp>
        <p:nvSpPr>
          <p:cNvPr id="628" name="CustomShape 5"/>
          <p:cNvSpPr/>
          <p:nvPr/>
        </p:nvSpPr>
        <p:spPr>
          <a:xfrm>
            <a:off x="4621320" y="4105440"/>
            <a:ext cx="3698640" cy="385560"/>
          </a:xfrm>
          <a:prstGeom prst="rect">
            <a:avLst/>
          </a:prstGeom>
          <a:solidFill>
            <a:schemeClr val="accent2">
              <a:lumMod val="60000"/>
              <a:lumOff val="40000"/>
              <a:alpha val="42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nSpc>
                <a:spcPct val="150000"/>
              </a:lnSpc>
            </a:pPr>
            <a:r>
              <a:rPr lang="zh-CN" altLang="en-US" sz="1050" b="1" strike="noStrike" spc="-1" dirty="0">
                <a:solidFill>
                  <a:srgbClr val="712627"/>
                </a:solidFill>
                <a:uFill>
                  <a:solidFill>
                    <a:srgbClr val="FFFFFF"/>
                  </a:solidFill>
                </a:uFill>
                <a:latin typeface="华文细黑" panose="02010600040101010101" pitchFamily="2" charset="-122"/>
                <a:ea typeface="华文细黑" panose="02010600040101010101" pitchFamily="2" charset="-122"/>
              </a:rPr>
              <a:t>上午</a:t>
            </a:r>
            <a:r>
              <a:rPr lang="en-US" sz="1050" b="1" strike="noStrike" spc="-1" dirty="0">
                <a:solidFill>
                  <a:srgbClr val="712627"/>
                </a:solidFill>
                <a:uFill>
                  <a:solidFill>
                    <a:srgbClr val="FFFFFF"/>
                  </a:solidFill>
                </a:uFill>
                <a:latin typeface="Gill Sans Light"/>
                <a:ea typeface="Arial"/>
              </a:rPr>
              <a:t>5:20:</a:t>
            </a:r>
            <a:r>
              <a:rPr lang="en-US" sz="900" b="1" strike="noStrike" spc="-1" dirty="0">
                <a:solidFill>
                  <a:srgbClr val="000000"/>
                </a:solidFill>
                <a:uFill>
                  <a:solidFill>
                    <a:srgbClr val="FFFFFF"/>
                  </a:solidFill>
                </a:uFill>
                <a:latin typeface="Gill Sans Light"/>
                <a:ea typeface="Arial"/>
              </a:rPr>
              <a:t> Scott </a:t>
            </a:r>
            <a:r>
              <a:rPr lang="zh-CN" altLang="en-US" sz="90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高兴不起来了</a:t>
            </a:r>
            <a:r>
              <a:rPr lang="en-US" altLang="zh-CN" sz="90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系统被</a:t>
            </a:r>
            <a:r>
              <a:rPr lang="en-US" altLang="zh-CN" sz="900" spc="-1" dirty="0">
                <a:solidFill>
                  <a:srgbClr val="000000"/>
                </a:solidFill>
                <a:uFill>
                  <a:solidFill>
                    <a:srgbClr val="FFFFFF"/>
                  </a:solidFill>
                </a:uFill>
                <a:latin typeface="华文细黑" panose="02010600040101010101" pitchFamily="2" charset="-122"/>
                <a:ea typeface="华文细黑" panose="02010600040101010101" pitchFamily="2" charset="-122"/>
              </a:rPr>
              <a:t>ROOTTKIT</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攻击了！</a:t>
            </a:r>
            <a:endParaRPr lang="en-US" altLang="zh-CN" sz="900"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pic>
        <p:nvPicPr>
          <p:cNvPr id="629" name="Picture 30"/>
          <p:cNvPicPr/>
          <p:nvPr/>
        </p:nvPicPr>
        <p:blipFill>
          <a:blip r:embed="rId5"/>
          <a:stretch/>
        </p:blipFill>
        <p:spPr>
          <a:xfrm>
            <a:off x="2391840" y="2964240"/>
            <a:ext cx="599040" cy="599040"/>
          </a:xfrm>
          <a:prstGeom prst="rect">
            <a:avLst/>
          </a:prstGeom>
          <a:ln>
            <a:noFill/>
          </a:ln>
          <a:effectLst>
            <a:outerShdw blurRad="292100" dist="139700" dir="2700000" algn="tl" rotWithShape="0">
              <a:srgbClr val="333333">
                <a:alpha val="65000"/>
              </a:srgbClr>
            </a:outerShdw>
          </a:effectLst>
        </p:spPr>
      </p:pic>
      <p:pic>
        <p:nvPicPr>
          <p:cNvPr id="630" name="Picture 15"/>
          <p:cNvPicPr/>
          <p:nvPr/>
        </p:nvPicPr>
        <p:blipFill>
          <a:blip r:embed="rId6"/>
          <a:stretch/>
        </p:blipFill>
        <p:spPr>
          <a:xfrm>
            <a:off x="3940560" y="4009680"/>
            <a:ext cx="599040" cy="599040"/>
          </a:xfrm>
          <a:prstGeom prst="rect">
            <a:avLst/>
          </a:prstGeom>
          <a:ln>
            <a:noFill/>
          </a:ln>
          <a:effectLst>
            <a:outerShdw blurRad="292100" dist="139700" dir="2700000" algn="tl" rotWithShape="0">
              <a:srgbClr val="333333">
                <a:alpha val="65000"/>
              </a:srgbClr>
            </a:outerShdw>
          </a:effectLst>
        </p:spPr>
      </p:pic>
      <p:pic>
        <p:nvPicPr>
          <p:cNvPr id="631" name="图片 630"/>
          <p:cNvPicPr/>
          <p:nvPr/>
        </p:nvPicPr>
        <p:blipFill>
          <a:blip r:embed="rId7"/>
          <a:stretch/>
        </p:blipFill>
        <p:spPr>
          <a:xfrm>
            <a:off x="8156520" y="4811760"/>
            <a:ext cx="932760" cy="215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CustomShape 1"/>
          <p:cNvSpPr/>
          <p:nvPr/>
        </p:nvSpPr>
        <p:spPr>
          <a:xfrm>
            <a:off x="1313640" y="3450240"/>
            <a:ext cx="2891520" cy="389160"/>
          </a:xfrm>
          <a:prstGeom prst="rect">
            <a:avLst/>
          </a:prstGeom>
          <a:solidFill>
            <a:srgbClr val="81C6AD">
              <a:alpha val="42000"/>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nSpc>
                <a:spcPct val="100000"/>
              </a:lnSpc>
            </a:pPr>
            <a:r>
              <a:rPr lang="en-US" sz="900" b="0" strike="noStrike" spc="-1" dirty="0">
                <a:solidFill>
                  <a:srgbClr val="000000"/>
                </a:solidFill>
                <a:uFill>
                  <a:solidFill>
                    <a:srgbClr val="FFFFFF"/>
                  </a:solidFill>
                </a:uFill>
                <a:latin typeface="Gill Sans Light"/>
                <a:ea typeface="Arial"/>
              </a:rPr>
              <a:t>  </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于是</a:t>
            </a:r>
            <a:r>
              <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Scott</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创建了一个变更并且发送了审批通知给</a:t>
            </a:r>
            <a:r>
              <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Catrin</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和变更管理委员会等待</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审批结果</a:t>
            </a:r>
            <a:endParaRPr lang="en-US" altLang="zh-CN" sz="900" spc="-1" dirty="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r>
              <a:rPr lang="en-US" sz="900" b="0" strike="noStrike" spc="-1" dirty="0">
                <a:solidFill>
                  <a:srgbClr val="000000"/>
                </a:solidFill>
                <a:uFill>
                  <a:solidFill>
                    <a:srgbClr val="FFFFFF"/>
                  </a:solidFill>
                </a:uFill>
                <a:latin typeface="Gill Sans Light"/>
                <a:ea typeface="Arial"/>
              </a:rPr>
              <a:t> </a:t>
            </a:r>
            <a:endParaRPr lang="en-US" sz="1800" b="0" strike="noStrike" spc="-1" dirty="0">
              <a:solidFill>
                <a:srgbClr val="000000"/>
              </a:solidFill>
              <a:uFill>
                <a:solidFill>
                  <a:srgbClr val="FFFFFF"/>
                </a:solidFill>
              </a:uFill>
              <a:latin typeface="Arial"/>
            </a:endParaRPr>
          </a:p>
        </p:txBody>
      </p:sp>
      <p:sp>
        <p:nvSpPr>
          <p:cNvPr id="633" name="CustomShape 2"/>
          <p:cNvSpPr/>
          <p:nvPr/>
        </p:nvSpPr>
        <p:spPr>
          <a:xfrm>
            <a:off x="1746720" y="669960"/>
            <a:ext cx="5428080" cy="433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US" sz="24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Scott </a:t>
            </a:r>
            <a:r>
              <a:rPr lang="zh-CN" altLang="en-US" sz="24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如何处理这些问题</a:t>
            </a:r>
            <a:endParaRPr lang="en-US" altLang="zh-CN" sz="24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p:txBody>
      </p:sp>
      <p:sp>
        <p:nvSpPr>
          <p:cNvPr id="634" name="CustomShape 3"/>
          <p:cNvSpPr/>
          <p:nvPr/>
        </p:nvSpPr>
        <p:spPr>
          <a:xfrm>
            <a:off x="4088880" y="4238280"/>
            <a:ext cx="3499560" cy="424080"/>
          </a:xfrm>
          <a:prstGeom prst="rect">
            <a:avLst/>
          </a:prstGeom>
          <a:solidFill>
            <a:schemeClr val="accent2">
              <a:lumMod val="60000"/>
              <a:lumOff val="40000"/>
              <a:alpha val="42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nSpc>
                <a:spcPct val="100000"/>
              </a:lnSpc>
            </a:pPr>
            <a:r>
              <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   </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然而变更管理委员会成员没有这么早到达办公室，并且等他们</a:t>
            </a:r>
            <a:endPar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r>
              <a:rPr lang="en-US" altLang="zh-CN" sz="900" spc="-1" dirty="0">
                <a:solidFill>
                  <a:srgbClr val="000000"/>
                </a:solidFill>
                <a:uFill>
                  <a:solidFill>
                    <a:srgbClr val="FFFFFF"/>
                  </a:solidFill>
                </a:uFill>
                <a:latin typeface="华文细黑" panose="02010600040101010101" pitchFamily="2" charset="-122"/>
                <a:ea typeface="华文细黑" panose="02010600040101010101" pitchFamily="2" charset="-122"/>
              </a:rPr>
              <a:t>   </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响应的时候，一切都太晚了</a:t>
            </a:r>
            <a:endPar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endParaRPr lang="en-US" sz="1800" b="0" strike="noStrike" spc="-1" dirty="0">
              <a:solidFill>
                <a:srgbClr val="000000"/>
              </a:solidFill>
              <a:uFill>
                <a:solidFill>
                  <a:srgbClr val="FFFFFF"/>
                </a:solidFill>
              </a:uFill>
              <a:latin typeface="Arial"/>
            </a:endParaRPr>
          </a:p>
        </p:txBody>
      </p:sp>
      <p:pic>
        <p:nvPicPr>
          <p:cNvPr id="635" name="Picture 35"/>
          <p:cNvPicPr/>
          <p:nvPr/>
        </p:nvPicPr>
        <p:blipFill>
          <a:blip r:embed="rId2"/>
          <a:stretch/>
        </p:blipFill>
        <p:spPr>
          <a:xfrm>
            <a:off x="2184120" y="1928880"/>
            <a:ext cx="733680" cy="733680"/>
          </a:xfrm>
          <a:prstGeom prst="rect">
            <a:avLst/>
          </a:prstGeom>
          <a:ln>
            <a:noFill/>
          </a:ln>
        </p:spPr>
      </p:pic>
      <p:sp>
        <p:nvSpPr>
          <p:cNvPr id="636" name="CustomShape 4"/>
          <p:cNvSpPr/>
          <p:nvPr/>
        </p:nvSpPr>
        <p:spPr>
          <a:xfrm>
            <a:off x="3074760" y="1394280"/>
            <a:ext cx="1366200" cy="532080"/>
          </a:xfrm>
          <a:prstGeom prst="cloudCallout">
            <a:avLst>
              <a:gd name="adj1" fmla="val -66010"/>
              <a:gd name="adj2" fmla="val 71228"/>
            </a:avLst>
          </a:prstGeom>
          <a:solidFill>
            <a:schemeClr val="accent2">
              <a:lumMod val="40000"/>
              <a:lumOff val="6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我知道如何如理这种状况</a:t>
            </a:r>
            <a:r>
              <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pic>
        <p:nvPicPr>
          <p:cNvPr id="637" name="Picture 20"/>
          <p:cNvPicPr/>
          <p:nvPr/>
        </p:nvPicPr>
        <p:blipFill>
          <a:blip r:embed="rId3"/>
          <a:stretch/>
        </p:blipFill>
        <p:spPr>
          <a:xfrm>
            <a:off x="9572040" y="4970160"/>
            <a:ext cx="712440" cy="712440"/>
          </a:xfrm>
          <a:prstGeom prst="rect">
            <a:avLst/>
          </a:prstGeom>
          <a:ln>
            <a:noFill/>
          </a:ln>
        </p:spPr>
      </p:pic>
      <p:pic>
        <p:nvPicPr>
          <p:cNvPr id="638" name="Picture 21"/>
          <p:cNvPicPr/>
          <p:nvPr/>
        </p:nvPicPr>
        <p:blipFill>
          <a:blip r:embed="rId3"/>
          <a:stretch/>
        </p:blipFill>
        <p:spPr>
          <a:xfrm>
            <a:off x="9724680" y="5122440"/>
            <a:ext cx="712440" cy="712440"/>
          </a:xfrm>
          <a:prstGeom prst="rect">
            <a:avLst/>
          </a:prstGeom>
          <a:ln>
            <a:noFill/>
          </a:ln>
        </p:spPr>
      </p:pic>
      <p:pic>
        <p:nvPicPr>
          <p:cNvPr id="639" name="Picture 2"/>
          <p:cNvPicPr/>
          <p:nvPr/>
        </p:nvPicPr>
        <p:blipFill>
          <a:blip r:embed="rId4"/>
          <a:stretch/>
        </p:blipFill>
        <p:spPr>
          <a:xfrm>
            <a:off x="5272920" y="2397600"/>
            <a:ext cx="716760" cy="716760"/>
          </a:xfrm>
          <a:prstGeom prst="rect">
            <a:avLst/>
          </a:prstGeom>
          <a:ln>
            <a:noFill/>
          </a:ln>
        </p:spPr>
      </p:pic>
      <p:sp>
        <p:nvSpPr>
          <p:cNvPr id="640" name="CustomShape 5"/>
          <p:cNvSpPr/>
          <p:nvPr/>
        </p:nvSpPr>
        <p:spPr>
          <a:xfrm>
            <a:off x="6276240" y="1394280"/>
            <a:ext cx="2026440" cy="967320"/>
          </a:xfrm>
          <a:prstGeom prst="cloudCallout">
            <a:avLst>
              <a:gd name="adj1" fmla="val -66010"/>
              <a:gd name="adj2" fmla="val 71228"/>
            </a:avLst>
          </a:prstGeom>
          <a:solidFill>
            <a:srgbClr val="EFD9B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呃，等等！</a:t>
            </a:r>
            <a:r>
              <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Catrin</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已经明确指出没有通过审批我不可以私自处理</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641" name="CustomShape 6"/>
          <p:cNvSpPr/>
          <p:nvPr/>
        </p:nvSpPr>
        <p:spPr>
          <a:xfrm>
            <a:off x="1014480" y="3433320"/>
            <a:ext cx="405000" cy="37440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400" b="0" strike="noStrike" spc="-1">
                <a:solidFill>
                  <a:srgbClr val="000000"/>
                </a:solidFill>
                <a:uFill>
                  <a:solidFill>
                    <a:srgbClr val="FFFFFF"/>
                  </a:solidFill>
                </a:uFill>
                <a:latin typeface=" gill sans light"/>
                <a:ea typeface="Arial"/>
              </a:rPr>
              <a:t>1</a:t>
            </a:r>
            <a:endParaRPr lang="en-US" sz="1800" b="0" strike="noStrike" spc="-1">
              <a:solidFill>
                <a:srgbClr val="000000"/>
              </a:solidFill>
              <a:uFill>
                <a:solidFill>
                  <a:srgbClr val="FFFFFF"/>
                </a:solidFill>
              </a:uFill>
              <a:latin typeface="Arial"/>
            </a:endParaRPr>
          </a:p>
        </p:txBody>
      </p:sp>
      <p:sp>
        <p:nvSpPr>
          <p:cNvPr id="642" name="CustomShape 7"/>
          <p:cNvSpPr/>
          <p:nvPr/>
        </p:nvSpPr>
        <p:spPr>
          <a:xfrm>
            <a:off x="3832200" y="4222080"/>
            <a:ext cx="405000" cy="37440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400" b="0" strike="noStrike" spc="-1">
                <a:solidFill>
                  <a:srgbClr val="000000"/>
                </a:solidFill>
                <a:uFill>
                  <a:solidFill>
                    <a:srgbClr val="FFFFFF"/>
                  </a:solidFill>
                </a:uFill>
                <a:latin typeface=" gill sans light"/>
                <a:ea typeface="Arial"/>
              </a:rPr>
              <a:t>2</a:t>
            </a:r>
            <a:endParaRPr lang="en-US" sz="1800" b="0" strike="noStrike" spc="-1">
              <a:solidFill>
                <a:srgbClr val="000000"/>
              </a:solidFill>
              <a:uFill>
                <a:solidFill>
                  <a:srgbClr val="FFFFFF"/>
                </a:solidFill>
              </a:uFill>
              <a:latin typeface="Arial"/>
            </a:endParaRPr>
          </a:p>
        </p:txBody>
      </p:sp>
      <p:sp>
        <p:nvSpPr>
          <p:cNvPr id="643" name="CustomShape 8"/>
          <p:cNvSpPr/>
          <p:nvPr/>
        </p:nvSpPr>
        <p:spPr>
          <a:xfrm flipV="1">
            <a:off x="3074760" y="2486880"/>
            <a:ext cx="2081880" cy="14040"/>
          </a:xfrm>
          <a:custGeom>
            <a:avLst/>
            <a:gdLst/>
            <a:ahLst/>
            <a:cxnLst/>
            <a:rect l="l" t="t" r="r" b="b"/>
            <a:pathLst>
              <a:path w="21600" h="21600">
                <a:moveTo>
                  <a:pt x="0" y="0"/>
                </a:moveTo>
                <a:lnTo>
                  <a:pt x="21600" y="21600"/>
                </a:lnTo>
              </a:path>
            </a:pathLst>
          </a:custGeom>
          <a:noFill/>
          <a:ln>
            <a:solidFill>
              <a:srgbClr val="53A5B3"/>
            </a:solidFill>
            <a:round/>
            <a:tailEnd type="arrow" w="med" len="med"/>
          </a:ln>
        </p:spPr>
        <p:style>
          <a:lnRef idx="1">
            <a:schemeClr val="accent4"/>
          </a:lnRef>
          <a:fillRef idx="0">
            <a:schemeClr val="accent4"/>
          </a:fillRef>
          <a:effectRef idx="0">
            <a:schemeClr val="accent4"/>
          </a:effectRef>
          <a:fontRef idx="minor"/>
        </p:style>
      </p:sp>
      <p:pic>
        <p:nvPicPr>
          <p:cNvPr id="644" name="图片 643"/>
          <p:cNvPicPr/>
          <p:nvPr/>
        </p:nvPicPr>
        <p:blipFill>
          <a:blip r:embed="rId5"/>
          <a:stretch/>
        </p:blipFill>
        <p:spPr>
          <a:xfrm>
            <a:off x="8156520" y="4807800"/>
            <a:ext cx="920160" cy="212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5601600" y="2573640"/>
            <a:ext cx="1077480" cy="1077480"/>
          </a:xfrm>
          <a:prstGeom prst="ellipse">
            <a:avLst/>
          </a:prstGeom>
          <a:solidFill>
            <a:srgbClr val="F3FDD9"/>
          </a:solidFill>
          <a:ln>
            <a:noFill/>
          </a:ln>
        </p:spPr>
        <p:style>
          <a:lnRef idx="0">
            <a:scrgbClr r="0" g="0" b="0"/>
          </a:lnRef>
          <a:fillRef idx="0">
            <a:scrgbClr r="0" g="0" b="0"/>
          </a:fillRef>
          <a:effectRef idx="0">
            <a:scrgbClr r="0" g="0" b="0"/>
          </a:effectRef>
          <a:fontRef idx="minor"/>
        </p:style>
      </p:sp>
      <p:sp>
        <p:nvSpPr>
          <p:cNvPr id="288" name="CustomShape 2"/>
          <p:cNvSpPr/>
          <p:nvPr/>
        </p:nvSpPr>
        <p:spPr>
          <a:xfrm>
            <a:off x="578880" y="3319920"/>
            <a:ext cx="1077480" cy="1077480"/>
          </a:xfrm>
          <a:prstGeom prst="ellipse">
            <a:avLst/>
          </a:prstGeom>
          <a:solidFill>
            <a:srgbClr val="F3FDD9"/>
          </a:solidFill>
          <a:ln>
            <a:noFill/>
          </a:ln>
        </p:spPr>
        <p:style>
          <a:lnRef idx="0">
            <a:scrgbClr r="0" g="0" b="0"/>
          </a:lnRef>
          <a:fillRef idx="0">
            <a:scrgbClr r="0" g="0" b="0"/>
          </a:fillRef>
          <a:effectRef idx="0">
            <a:scrgbClr r="0" g="0" b="0"/>
          </a:effectRef>
          <a:fontRef idx="minor"/>
        </p:style>
      </p:sp>
      <p:sp>
        <p:nvSpPr>
          <p:cNvPr id="289" name="CustomShape 3"/>
          <p:cNvSpPr/>
          <p:nvPr/>
        </p:nvSpPr>
        <p:spPr>
          <a:xfrm>
            <a:off x="1862280" y="3319920"/>
            <a:ext cx="1077480" cy="1077480"/>
          </a:xfrm>
          <a:prstGeom prst="ellipse">
            <a:avLst/>
          </a:prstGeom>
          <a:solidFill>
            <a:srgbClr val="F3FDD9"/>
          </a:solidFill>
          <a:ln>
            <a:noFill/>
          </a:ln>
        </p:spPr>
        <p:style>
          <a:lnRef idx="0">
            <a:scrgbClr r="0" g="0" b="0"/>
          </a:lnRef>
          <a:fillRef idx="0">
            <a:scrgbClr r="0" g="0" b="0"/>
          </a:fillRef>
          <a:effectRef idx="0">
            <a:scrgbClr r="0" g="0" b="0"/>
          </a:effectRef>
          <a:fontRef idx="minor"/>
        </p:style>
      </p:sp>
      <p:sp>
        <p:nvSpPr>
          <p:cNvPr id="290" name="CustomShape 4"/>
          <p:cNvSpPr/>
          <p:nvPr/>
        </p:nvSpPr>
        <p:spPr>
          <a:xfrm>
            <a:off x="1216440" y="2190600"/>
            <a:ext cx="1077480" cy="107748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p:style>
      </p:sp>
      <p:sp>
        <p:nvSpPr>
          <p:cNvPr id="291" name="CustomShape 5"/>
          <p:cNvSpPr/>
          <p:nvPr/>
        </p:nvSpPr>
        <p:spPr>
          <a:xfrm>
            <a:off x="6967080" y="3859920"/>
            <a:ext cx="1077480" cy="107748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p:style>
      </p:sp>
      <p:sp>
        <p:nvSpPr>
          <p:cNvPr id="292" name="CustomShape 6"/>
          <p:cNvSpPr/>
          <p:nvPr/>
        </p:nvSpPr>
        <p:spPr>
          <a:xfrm>
            <a:off x="6945840" y="1265760"/>
            <a:ext cx="1077480" cy="107748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p:style>
      </p:sp>
      <p:sp>
        <p:nvSpPr>
          <p:cNvPr id="293" name="CustomShape 7"/>
          <p:cNvSpPr/>
          <p:nvPr/>
        </p:nvSpPr>
        <p:spPr>
          <a:xfrm>
            <a:off x="6967080" y="2573640"/>
            <a:ext cx="1077480" cy="1077480"/>
          </a:xfrm>
          <a:prstGeom prst="ellipse">
            <a:avLst/>
          </a:prstGeom>
          <a:solidFill>
            <a:srgbClr val="F3FDD9"/>
          </a:solidFill>
          <a:ln>
            <a:noFill/>
          </a:ln>
        </p:spPr>
        <p:style>
          <a:lnRef idx="0">
            <a:scrgbClr r="0" g="0" b="0"/>
          </a:lnRef>
          <a:fillRef idx="0">
            <a:scrgbClr r="0" g="0" b="0"/>
          </a:fillRef>
          <a:effectRef idx="0">
            <a:scrgbClr r="0" g="0" b="0"/>
          </a:effectRef>
          <a:fontRef idx="minor"/>
        </p:style>
        <p:txBody>
          <a:bodyPr lIns="90000" tIns="91440" rIns="90000" bIns="91440" anchor="ctr"/>
          <a:lstStyle/>
          <a:p>
            <a:pPr algn="ctr">
              <a:lnSpc>
                <a:spcPct val="100000"/>
              </a:lnSpc>
            </a:pPr>
            <a:r>
              <a:rPr lang="en-US" sz="1800" b="0" strike="noStrike" spc="-1">
                <a:solidFill>
                  <a:srgbClr val="000000"/>
                </a:solidFill>
                <a:uFill>
                  <a:solidFill>
                    <a:srgbClr val="FFFFFF"/>
                  </a:solidFill>
                </a:uFill>
                <a:latin typeface="微软雅黑" panose="020B0503020204020204" pitchFamily="34" charset="-122"/>
                <a:ea typeface="微软雅黑" panose="020B0503020204020204" pitchFamily="34" charset="-122"/>
              </a:rPr>
              <a:t> </a:t>
            </a:r>
          </a:p>
        </p:txBody>
      </p:sp>
      <p:sp>
        <p:nvSpPr>
          <p:cNvPr id="294" name="CustomShape 8"/>
          <p:cNvSpPr/>
          <p:nvPr/>
        </p:nvSpPr>
        <p:spPr>
          <a:xfrm>
            <a:off x="4224960" y="2573640"/>
            <a:ext cx="1077480" cy="1077480"/>
          </a:xfrm>
          <a:prstGeom prst="ellipse">
            <a:avLst/>
          </a:prstGeom>
          <a:solidFill>
            <a:srgbClr val="F3FDD9"/>
          </a:solidFill>
          <a:ln>
            <a:noFill/>
          </a:ln>
        </p:spPr>
        <p:style>
          <a:lnRef idx="0">
            <a:scrgbClr r="0" g="0" b="0"/>
          </a:lnRef>
          <a:fillRef idx="0">
            <a:scrgbClr r="0" g="0" b="0"/>
          </a:fillRef>
          <a:effectRef idx="0">
            <a:scrgbClr r="0" g="0" b="0"/>
          </a:effectRef>
          <a:fontRef idx="minor"/>
        </p:style>
      </p:sp>
      <p:sp>
        <p:nvSpPr>
          <p:cNvPr id="295" name="CustomShape 9"/>
          <p:cNvSpPr/>
          <p:nvPr/>
        </p:nvSpPr>
        <p:spPr>
          <a:xfrm>
            <a:off x="1784160" y="685800"/>
            <a:ext cx="3875760" cy="4330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US" sz="2400" b="1"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Zylkerville</a:t>
            </a:r>
            <a:r>
              <a:rPr lang="zh-CN" altLang="en-US" sz="2400" b="1"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的</a:t>
            </a:r>
            <a:r>
              <a:rPr lang="zh-CN" altLang="en-US" sz="2400" b="1"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使用案</a:t>
            </a:r>
            <a:r>
              <a:rPr lang="zh-CN" altLang="en-US" sz="2400" b="1"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例</a:t>
            </a:r>
            <a:r>
              <a:rPr lang="en-US" sz="2400" b="1"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296" name="Line 10"/>
          <p:cNvSpPr/>
          <p:nvPr/>
        </p:nvSpPr>
        <p:spPr>
          <a:xfrm>
            <a:off x="3920400" y="1836720"/>
            <a:ext cx="360" cy="2114640"/>
          </a:xfrm>
          <a:prstGeom prst="line">
            <a:avLst/>
          </a:prstGeom>
          <a:ln>
            <a:solidFill>
              <a:schemeClr val="bg1">
                <a:lumMod val="85000"/>
              </a:schemeClr>
            </a:solidFill>
            <a:round/>
          </a:ln>
        </p:spPr>
        <p:style>
          <a:lnRef idx="1">
            <a:schemeClr val="dk1"/>
          </a:lnRef>
          <a:fillRef idx="0">
            <a:schemeClr val="dk1"/>
          </a:fillRef>
          <a:effectRef idx="0">
            <a:schemeClr val="dk1"/>
          </a:effectRef>
          <a:fontRef idx="minor"/>
        </p:style>
      </p:sp>
      <p:pic>
        <p:nvPicPr>
          <p:cNvPr id="297" name="Picture 33"/>
          <p:cNvPicPr/>
          <p:nvPr/>
        </p:nvPicPr>
        <p:blipFill>
          <a:blip r:embed="rId2"/>
          <a:stretch/>
        </p:blipFill>
        <p:spPr>
          <a:xfrm>
            <a:off x="1411560" y="2365200"/>
            <a:ext cx="717480" cy="717480"/>
          </a:xfrm>
          <a:prstGeom prst="rect">
            <a:avLst/>
          </a:prstGeom>
          <a:ln>
            <a:noFill/>
          </a:ln>
        </p:spPr>
      </p:pic>
      <p:pic>
        <p:nvPicPr>
          <p:cNvPr id="298" name="Picture 34"/>
          <p:cNvPicPr/>
          <p:nvPr/>
        </p:nvPicPr>
        <p:blipFill>
          <a:blip r:embed="rId3"/>
          <a:srcRect l="61" r="61"/>
          <a:stretch/>
        </p:blipFill>
        <p:spPr>
          <a:xfrm>
            <a:off x="2049120" y="3490920"/>
            <a:ext cx="717480" cy="717480"/>
          </a:xfrm>
          <a:prstGeom prst="rect">
            <a:avLst/>
          </a:prstGeom>
          <a:ln>
            <a:noFill/>
          </a:ln>
        </p:spPr>
      </p:pic>
      <p:pic>
        <p:nvPicPr>
          <p:cNvPr id="299" name="Picture 35"/>
          <p:cNvPicPr/>
          <p:nvPr/>
        </p:nvPicPr>
        <p:blipFill>
          <a:blip r:embed="rId4"/>
          <a:stretch/>
        </p:blipFill>
        <p:spPr>
          <a:xfrm>
            <a:off x="767520" y="3497400"/>
            <a:ext cx="717480" cy="717480"/>
          </a:xfrm>
          <a:prstGeom prst="rect">
            <a:avLst/>
          </a:prstGeom>
          <a:ln w="28440">
            <a:noFill/>
          </a:ln>
        </p:spPr>
      </p:pic>
      <p:sp>
        <p:nvSpPr>
          <p:cNvPr id="300" name="CustomShape 11"/>
          <p:cNvSpPr/>
          <p:nvPr/>
        </p:nvSpPr>
        <p:spPr>
          <a:xfrm>
            <a:off x="749880" y="4664160"/>
            <a:ext cx="859680" cy="312840"/>
          </a:xfrm>
          <a:prstGeom prst="rect">
            <a:avLst/>
          </a:prstGeom>
          <a:noFill/>
          <a:ln>
            <a:noFill/>
          </a:ln>
        </p:spPr>
        <p:style>
          <a:lnRef idx="0">
            <a:scrgbClr r="0" g="0" b="0"/>
          </a:lnRef>
          <a:fillRef idx="0">
            <a:scrgbClr r="0" g="0" b="0"/>
          </a:fillRef>
          <a:effectRef idx="0">
            <a:scrgbClr r="0" g="0" b="0"/>
          </a:effectRef>
          <a:fontRef idx="minor"/>
        </p:style>
        <p:txBody>
          <a:bodyPr lIns="71280" tIns="35640" rIns="71280" bIns="3564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WENDY</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人力资源</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01" name="CustomShape 12"/>
          <p:cNvSpPr/>
          <p:nvPr/>
        </p:nvSpPr>
        <p:spPr>
          <a:xfrm>
            <a:off x="1290960" y="1842120"/>
            <a:ext cx="1108800" cy="312840"/>
          </a:xfrm>
          <a:prstGeom prst="rect">
            <a:avLst/>
          </a:prstGeom>
          <a:noFill/>
          <a:ln>
            <a:noFill/>
          </a:ln>
        </p:spPr>
        <p:style>
          <a:lnRef idx="0">
            <a:scrgbClr r="0" g="0" b="0"/>
          </a:lnRef>
          <a:fillRef idx="0">
            <a:scrgbClr r="0" g="0" b="0"/>
          </a:fillRef>
          <a:effectRef idx="0">
            <a:scrgbClr r="0" g="0" b="0"/>
          </a:effectRef>
          <a:fontRef idx="minor"/>
        </p:style>
        <p:txBody>
          <a:bodyPr lIns="71280" tIns="35640" rIns="71280" bIns="3564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DAVE</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人事</a:t>
            </a:r>
            <a:r>
              <a:rPr lang="zh-CN" altLang="en-US" sz="8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经</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理</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02" name="CustomShape 13"/>
          <p:cNvSpPr/>
          <p:nvPr/>
        </p:nvSpPr>
        <p:spPr>
          <a:xfrm>
            <a:off x="2034360" y="4664160"/>
            <a:ext cx="911880" cy="312840"/>
          </a:xfrm>
          <a:prstGeom prst="rect">
            <a:avLst/>
          </a:prstGeom>
          <a:noFill/>
          <a:ln>
            <a:noFill/>
          </a:ln>
        </p:spPr>
        <p:style>
          <a:lnRef idx="0">
            <a:scrgbClr r="0" g="0" b="0"/>
          </a:lnRef>
          <a:fillRef idx="0">
            <a:scrgbClr r="0" g="0" b="0"/>
          </a:fillRef>
          <a:effectRef idx="0">
            <a:scrgbClr r="0" g="0" b="0"/>
          </a:effectRef>
          <a:fontRef idx="minor"/>
        </p:style>
        <p:txBody>
          <a:bodyPr lIns="71280" tIns="35640" rIns="71280" bIns="3564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JOHN</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终端用户</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03" name="CustomShape 14"/>
          <p:cNvSpPr/>
          <p:nvPr/>
        </p:nvSpPr>
        <p:spPr>
          <a:xfrm>
            <a:off x="196200" y="1448640"/>
            <a:ext cx="1356480" cy="2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b="1"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企业用户</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04" name="CustomShape 15"/>
          <p:cNvSpPr/>
          <p:nvPr/>
        </p:nvSpPr>
        <p:spPr>
          <a:xfrm>
            <a:off x="4461480" y="1397160"/>
            <a:ext cx="962280" cy="2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1"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1000" b="1"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工程师</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05" name="Picture 50"/>
          <p:cNvPicPr/>
          <p:nvPr/>
        </p:nvPicPr>
        <p:blipFill>
          <a:blip r:embed="rId5"/>
          <a:stretch/>
        </p:blipFill>
        <p:spPr>
          <a:xfrm>
            <a:off x="4431600" y="2764440"/>
            <a:ext cx="717480" cy="717480"/>
          </a:xfrm>
          <a:prstGeom prst="rect">
            <a:avLst/>
          </a:prstGeom>
          <a:ln>
            <a:noFill/>
          </a:ln>
        </p:spPr>
      </p:pic>
      <p:sp>
        <p:nvSpPr>
          <p:cNvPr id="306" name="CustomShape 16"/>
          <p:cNvSpPr/>
          <p:nvPr/>
        </p:nvSpPr>
        <p:spPr>
          <a:xfrm>
            <a:off x="4382640" y="3711600"/>
            <a:ext cx="794880" cy="3366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MARCUS</a:t>
            </a:r>
          </a:p>
          <a:p>
            <a:pPr algn="ct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信息总监</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07" name="Picture 59"/>
          <p:cNvPicPr/>
          <p:nvPr/>
        </p:nvPicPr>
        <p:blipFill>
          <a:blip r:embed="rId6"/>
          <a:stretch/>
        </p:blipFill>
        <p:spPr>
          <a:xfrm>
            <a:off x="5797440" y="2757960"/>
            <a:ext cx="717480" cy="717480"/>
          </a:xfrm>
          <a:prstGeom prst="rect">
            <a:avLst/>
          </a:prstGeom>
          <a:ln>
            <a:noFill/>
          </a:ln>
        </p:spPr>
      </p:pic>
      <p:pic>
        <p:nvPicPr>
          <p:cNvPr id="308" name="Picture 60"/>
          <p:cNvPicPr/>
          <p:nvPr/>
        </p:nvPicPr>
        <p:blipFill>
          <a:blip r:embed="rId7"/>
          <a:stretch/>
        </p:blipFill>
        <p:spPr>
          <a:xfrm>
            <a:off x="7160760" y="4052880"/>
            <a:ext cx="717480" cy="717480"/>
          </a:xfrm>
          <a:prstGeom prst="rect">
            <a:avLst/>
          </a:prstGeom>
          <a:ln>
            <a:noFill/>
          </a:ln>
        </p:spPr>
      </p:pic>
      <p:pic>
        <p:nvPicPr>
          <p:cNvPr id="309" name="Picture 61"/>
          <p:cNvPicPr/>
          <p:nvPr/>
        </p:nvPicPr>
        <p:blipFill>
          <a:blip r:embed="rId8"/>
          <a:stretch/>
        </p:blipFill>
        <p:spPr>
          <a:xfrm>
            <a:off x="7147080" y="2755440"/>
            <a:ext cx="717480" cy="717480"/>
          </a:xfrm>
          <a:prstGeom prst="rect">
            <a:avLst/>
          </a:prstGeom>
          <a:ln>
            <a:noFill/>
          </a:ln>
        </p:spPr>
      </p:pic>
      <p:pic>
        <p:nvPicPr>
          <p:cNvPr id="310" name="Picture 62"/>
          <p:cNvPicPr/>
          <p:nvPr/>
        </p:nvPicPr>
        <p:blipFill>
          <a:blip r:embed="rId9"/>
          <a:stretch/>
        </p:blipFill>
        <p:spPr>
          <a:xfrm>
            <a:off x="7120080" y="1436400"/>
            <a:ext cx="717480" cy="717480"/>
          </a:xfrm>
          <a:prstGeom prst="rect">
            <a:avLst/>
          </a:prstGeom>
          <a:ln>
            <a:noFill/>
          </a:ln>
        </p:spPr>
      </p:pic>
      <p:sp>
        <p:nvSpPr>
          <p:cNvPr id="311" name="CustomShape 17"/>
          <p:cNvSpPr/>
          <p:nvPr/>
        </p:nvSpPr>
        <p:spPr>
          <a:xfrm>
            <a:off x="7961760" y="1482120"/>
            <a:ext cx="974520" cy="3366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SCOTT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技术员</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12" name="CustomShape 18"/>
          <p:cNvSpPr/>
          <p:nvPr/>
        </p:nvSpPr>
        <p:spPr>
          <a:xfrm>
            <a:off x="8012160" y="2946960"/>
            <a:ext cx="933480" cy="3366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JASON</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技术员</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13" name="CustomShape 19"/>
          <p:cNvSpPr/>
          <p:nvPr/>
        </p:nvSpPr>
        <p:spPr>
          <a:xfrm>
            <a:off x="7988400" y="4228560"/>
            <a:ext cx="974520" cy="3366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ADAM</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技术员</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14" name="CustomShape 20"/>
          <p:cNvSpPr/>
          <p:nvPr/>
        </p:nvSpPr>
        <p:spPr>
          <a:xfrm>
            <a:off x="5554800" y="3725640"/>
            <a:ext cx="1172880" cy="45756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服务经理</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15" name="Picture 2"/>
          <p:cNvPicPr/>
          <p:nvPr/>
        </p:nvPicPr>
        <p:blipFill>
          <a:blip r:embed="rId10"/>
          <a:stretch/>
        </p:blipFill>
        <p:spPr>
          <a:xfrm>
            <a:off x="1130040" y="710280"/>
            <a:ext cx="509760" cy="509760"/>
          </a:xfrm>
          <a:prstGeom prst="rect">
            <a:avLst/>
          </a:prstGeom>
          <a:ln>
            <a:noFill/>
          </a:ln>
        </p:spPr>
      </p:pic>
      <p:pic>
        <p:nvPicPr>
          <p:cNvPr id="316" name="图片 315"/>
          <p:cNvPicPr/>
          <p:nvPr/>
        </p:nvPicPr>
        <p:blipFill>
          <a:blip r:embed="rId11"/>
          <a:stretch/>
        </p:blipFill>
        <p:spPr>
          <a:xfrm>
            <a:off x="7936920" y="4785840"/>
            <a:ext cx="1045440" cy="241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961920" y="2141280"/>
            <a:ext cx="686880" cy="689400"/>
          </a:xfrm>
          <a:prstGeom prst="ellipse">
            <a:avLst/>
          </a:prstGeom>
          <a:solidFill>
            <a:srgbClr val="3D808C"/>
          </a:solidFill>
          <a:ln>
            <a:noFill/>
          </a:ln>
        </p:spPr>
        <p:style>
          <a:lnRef idx="0">
            <a:scrgbClr r="0" g="0" b="0"/>
          </a:lnRef>
          <a:fillRef idx="0">
            <a:scrgbClr r="0" g="0" b="0"/>
          </a:fillRef>
          <a:effectRef idx="0">
            <a:scrgbClr r="0" g="0" b="0"/>
          </a:effectRef>
          <a:fontRef idx="minor"/>
        </p:style>
      </p:sp>
      <p:sp>
        <p:nvSpPr>
          <p:cNvPr id="646" name="CustomShape 2"/>
          <p:cNvSpPr/>
          <p:nvPr/>
        </p:nvSpPr>
        <p:spPr>
          <a:xfrm>
            <a:off x="0" y="2487240"/>
            <a:ext cx="959400" cy="360"/>
          </a:xfrm>
          <a:custGeom>
            <a:avLst/>
            <a:gdLst/>
            <a:ahLst/>
            <a:cxnLst/>
            <a:rect l="l" t="t" r="r" b="b"/>
            <a:pathLst>
              <a:path w="21600" h="21600">
                <a:moveTo>
                  <a:pt x="0" y="0"/>
                </a:moveTo>
                <a:lnTo>
                  <a:pt x="21600" y="21600"/>
                </a:lnTo>
              </a:path>
            </a:pathLst>
          </a:custGeom>
          <a:noFill/>
          <a:ln w="9360">
            <a:solidFill>
              <a:schemeClr val="bg2">
                <a:lumMod val="75000"/>
              </a:schemeClr>
            </a:solidFill>
            <a:round/>
          </a:ln>
        </p:spPr>
        <p:style>
          <a:lnRef idx="0">
            <a:scrgbClr r="0" g="0" b="0"/>
          </a:lnRef>
          <a:fillRef idx="0">
            <a:scrgbClr r="0" g="0" b="0"/>
          </a:fillRef>
          <a:effectRef idx="0">
            <a:scrgbClr r="0" g="0" b="0"/>
          </a:effectRef>
          <a:fontRef idx="minor"/>
        </p:style>
      </p:sp>
      <p:sp>
        <p:nvSpPr>
          <p:cNvPr id="647" name="CustomShape 3"/>
          <p:cNvSpPr/>
          <p:nvPr/>
        </p:nvSpPr>
        <p:spPr>
          <a:xfrm>
            <a:off x="1699200" y="2167560"/>
            <a:ext cx="5785101" cy="616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91440" rIns="90000" bIns="91440" anchor="b"/>
          <a:lstStyle/>
          <a:p>
            <a:pPr>
              <a:lnSpc>
                <a:spcPct val="100000"/>
              </a:lnSpc>
            </a:pPr>
            <a:r>
              <a:rPr lang="zh-CN" altLang="en-US" sz="36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紧急变更</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648" name="CustomShape 4"/>
          <p:cNvSpPr/>
          <p:nvPr/>
        </p:nvSpPr>
        <p:spPr>
          <a:xfrm>
            <a:off x="6901560" y="2505600"/>
            <a:ext cx="2279160" cy="360"/>
          </a:xfrm>
          <a:custGeom>
            <a:avLst/>
            <a:gdLst/>
            <a:ahLst/>
            <a:cxnLst/>
            <a:rect l="l" t="t" r="r" b="b"/>
            <a:pathLst>
              <a:path w="21600" h="21600">
                <a:moveTo>
                  <a:pt x="0" y="0"/>
                </a:moveTo>
                <a:lnTo>
                  <a:pt x="21600" y="21600"/>
                </a:lnTo>
              </a:path>
            </a:pathLst>
          </a:custGeom>
          <a:noFill/>
          <a:ln w="9360">
            <a:solidFill>
              <a:schemeClr val="bg2">
                <a:lumMod val="75000"/>
              </a:schemeClr>
            </a:solidFill>
            <a:round/>
          </a:ln>
        </p:spPr>
        <p:style>
          <a:lnRef idx="0">
            <a:scrgbClr r="0" g="0" b="0"/>
          </a:lnRef>
          <a:fillRef idx="0">
            <a:scrgbClr r="0" g="0" b="0"/>
          </a:fillRef>
          <a:effectRef idx="0">
            <a:scrgbClr r="0" g="0" b="0"/>
          </a:effectRef>
          <a:fontRef idx="minor"/>
        </p:style>
      </p:sp>
      <p:sp>
        <p:nvSpPr>
          <p:cNvPr id="649" name="CustomShape 5"/>
          <p:cNvSpPr/>
          <p:nvPr/>
        </p:nvSpPr>
        <p:spPr>
          <a:xfrm>
            <a:off x="1753560" y="2753640"/>
            <a:ext cx="5145480" cy="30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应用</a:t>
            </a:r>
            <a:r>
              <a:rPr lang="en-US" altLang="zh-CN"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ServiceDesk Plus</a:t>
            </a:r>
            <a:r>
              <a:rPr lang="zh-CN" alt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处理紧急变更</a:t>
            </a:r>
            <a:endParaRPr lang="en-US" altLang="zh-CN"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pic>
        <p:nvPicPr>
          <p:cNvPr id="650" name="Picture 11"/>
          <p:cNvPicPr/>
          <p:nvPr/>
        </p:nvPicPr>
        <p:blipFill>
          <a:blip r:embed="rId2"/>
          <a:stretch/>
        </p:blipFill>
        <p:spPr>
          <a:xfrm>
            <a:off x="1112760" y="2297520"/>
            <a:ext cx="393120" cy="393120"/>
          </a:xfrm>
          <a:prstGeom prst="rect">
            <a:avLst/>
          </a:prstGeom>
          <a:ln>
            <a:noFill/>
          </a:ln>
        </p:spPr>
      </p:pic>
      <p:pic>
        <p:nvPicPr>
          <p:cNvPr id="651" name="图片 650"/>
          <p:cNvPicPr/>
          <p:nvPr/>
        </p:nvPicPr>
        <p:blipFill>
          <a:blip r:embed="rId3"/>
          <a:stretch/>
        </p:blipFill>
        <p:spPr>
          <a:xfrm>
            <a:off x="7827120" y="4754880"/>
            <a:ext cx="1040400" cy="25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CustomShape 1"/>
          <p:cNvSpPr/>
          <p:nvPr/>
        </p:nvSpPr>
        <p:spPr>
          <a:xfrm>
            <a:off x="76319" y="-765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a:lstStyle/>
          <a:p>
            <a:endParaRPr lang="zh-CN" altLang="en-US"/>
          </a:p>
        </p:txBody>
      </p:sp>
      <p:sp>
        <p:nvSpPr>
          <p:cNvPr id="653" name="CustomShape 2"/>
          <p:cNvSpPr/>
          <p:nvPr/>
        </p:nvSpPr>
        <p:spPr>
          <a:xfrm>
            <a:off x="209880" y="132120"/>
            <a:ext cx="6518880" cy="78840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紧急变更</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关键字：变更类型；变更工作流</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Scott </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创</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建了</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一个变更指定变更类型为紧急并标记为预先批准</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的，这</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样他可以跳过审批</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。紧急情况下，</a:t>
            </a:r>
            <a:r>
              <a:rPr lang="en-US" altLang="zh-CN"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Scott</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没有时间按照常规的变更流程进行处</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理，他</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修改</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了变</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更工作</a:t>
            </a: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流，跳</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过了不必要的阶段。</a:t>
            </a:r>
            <a:endPar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654" name="Picture 7"/>
          <p:cNvPicPr/>
          <p:nvPr/>
        </p:nvPicPr>
        <p:blipFill>
          <a:blip r:embed="rId2"/>
          <a:stretch/>
        </p:blipFill>
        <p:spPr>
          <a:xfrm>
            <a:off x="6769080" y="125280"/>
            <a:ext cx="717480" cy="717480"/>
          </a:xfrm>
          <a:prstGeom prst="rect">
            <a:avLst/>
          </a:prstGeom>
          <a:ln>
            <a:noFill/>
          </a:ln>
          <a:effectLst>
            <a:outerShdw blurRad="292100" dist="139700" dir="2700000" algn="tl" rotWithShape="0">
              <a:srgbClr val="333333">
                <a:alpha val="65000"/>
              </a:srgbClr>
            </a:outerShdw>
          </a:effectLst>
        </p:spPr>
      </p:pic>
      <p:sp>
        <p:nvSpPr>
          <p:cNvPr id="658" name="CustomShape 4"/>
          <p:cNvSpPr/>
          <p:nvPr/>
        </p:nvSpPr>
        <p:spPr>
          <a:xfrm>
            <a:off x="4823280" y="3040200"/>
            <a:ext cx="2034000" cy="50508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图片 1">
            <a:extLst>
              <a:ext uri="{FF2B5EF4-FFF2-40B4-BE49-F238E27FC236}">
                <a16:creationId xmlns="" xmlns:a16="http://schemas.microsoft.com/office/drawing/2014/main" id="{07A8CF3F-6219-47B9-8FF7-B72E7E037B83}"/>
              </a:ext>
            </a:extLst>
          </p:cNvPr>
          <p:cNvPicPr>
            <a:picLocks noChangeAspect="1"/>
          </p:cNvPicPr>
          <p:nvPr/>
        </p:nvPicPr>
        <p:blipFill>
          <a:blip r:embed="rId3"/>
          <a:stretch>
            <a:fillRect/>
          </a:stretch>
        </p:blipFill>
        <p:spPr>
          <a:xfrm>
            <a:off x="76319" y="1512600"/>
            <a:ext cx="4367881" cy="1522919"/>
          </a:xfrm>
          <a:prstGeom prst="rect">
            <a:avLst/>
          </a:prstGeom>
          <a:ln>
            <a:noFill/>
          </a:ln>
          <a:effectLst>
            <a:outerShdw blurRad="190500" algn="tl" rotWithShape="0">
              <a:srgbClr val="000000">
                <a:alpha val="70000"/>
              </a:srgbClr>
            </a:outerShdw>
          </a:effectLst>
        </p:spPr>
      </p:pic>
      <p:sp>
        <p:nvSpPr>
          <p:cNvPr id="659" name="CustomShape 5"/>
          <p:cNvSpPr/>
          <p:nvPr/>
        </p:nvSpPr>
        <p:spPr>
          <a:xfrm>
            <a:off x="1817820" y="3292740"/>
            <a:ext cx="1267560" cy="650610"/>
          </a:xfrm>
          <a:prstGeom prst="wedgeRoundRectCallout">
            <a:avLst>
              <a:gd name="adj1" fmla="val -84159"/>
              <a:gd name="adj2" fmla="val -103379"/>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Scott</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创建了一个新变更类型来处理紧急变更，并将其标注为预先批准的</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pic>
        <p:nvPicPr>
          <p:cNvPr id="4" name="图片 3">
            <a:extLst>
              <a:ext uri="{FF2B5EF4-FFF2-40B4-BE49-F238E27FC236}">
                <a16:creationId xmlns="" xmlns:a16="http://schemas.microsoft.com/office/drawing/2014/main" id="{0F05F8D1-8954-44C5-9578-AAF5F118AF2A}"/>
              </a:ext>
            </a:extLst>
          </p:cNvPr>
          <p:cNvPicPr>
            <a:picLocks noChangeAspect="1"/>
          </p:cNvPicPr>
          <p:nvPr/>
        </p:nvPicPr>
        <p:blipFill>
          <a:blip r:embed="rId4"/>
          <a:stretch>
            <a:fillRect/>
          </a:stretch>
        </p:blipFill>
        <p:spPr>
          <a:xfrm>
            <a:off x="4560142" y="1960201"/>
            <a:ext cx="4463664" cy="2554650"/>
          </a:xfrm>
          <a:prstGeom prst="rect">
            <a:avLst/>
          </a:prstGeom>
          <a:ln>
            <a:noFill/>
          </a:ln>
          <a:effectLst>
            <a:outerShdw blurRad="190500" algn="tl" rotWithShape="0">
              <a:srgbClr val="000000">
                <a:alpha val="70000"/>
              </a:srgbClr>
            </a:outerShdw>
          </a:effectLst>
        </p:spPr>
      </p:pic>
      <p:sp>
        <p:nvSpPr>
          <p:cNvPr id="660" name="CustomShape 6"/>
          <p:cNvSpPr/>
          <p:nvPr/>
        </p:nvSpPr>
        <p:spPr>
          <a:xfrm>
            <a:off x="3274695" y="3834765"/>
            <a:ext cx="1167773" cy="423314"/>
          </a:xfrm>
          <a:prstGeom prst="wedgeRoundRectCallout">
            <a:avLst>
              <a:gd name="adj1" fmla="val 64253"/>
              <a:gd name="adj2" fmla="val -103480"/>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为紧急变更</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定义快速处理的工作流</a:t>
            </a:r>
            <a:endPar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662" name="CustomShape 2"/>
          <p:cNvSpPr/>
          <p:nvPr/>
        </p:nvSpPr>
        <p:spPr>
          <a:xfrm>
            <a:off x="209880" y="132120"/>
            <a:ext cx="6518880" cy="78768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紧急变更的提</a:t>
            </a:r>
            <a:r>
              <a:rPr lang="zh-CN" altLang="en-US" sz="800" b="1" strike="noStrike" spc="-1" dirty="0" smtClean="0">
                <a:solidFill>
                  <a:srgbClr val="712627"/>
                </a:solidFill>
                <a:uFill>
                  <a:solidFill>
                    <a:srgbClr val="FFFFFF"/>
                  </a:solidFill>
                </a:uFill>
                <a:latin typeface="微软雅黑" panose="020B0503020204020204" pitchFamily="34" charset="-122"/>
                <a:ea typeface="微软雅黑" panose="020B0503020204020204" pitchFamily="34" charset="-122"/>
              </a:rPr>
              <a:t>交</a:t>
            </a:r>
            <a:endParaRPr lang="en-US" altLang="zh-CN"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关键字：紧急变更</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Scott </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应</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用紧急变更</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模板和工作流</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创建了一个新变更，这样他可以跳过不必要的阶</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段，以更</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高效的执行变更。预批准的紧急变更工作</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流能够自</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动跳过审批阶段。</a:t>
            </a:r>
            <a:endPar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663" name="Picture 7"/>
          <p:cNvPicPr/>
          <p:nvPr/>
        </p:nvPicPr>
        <p:blipFill>
          <a:blip r:embed="rId2"/>
          <a:stretch/>
        </p:blipFill>
        <p:spPr>
          <a:xfrm>
            <a:off x="6752520" y="131040"/>
            <a:ext cx="717480" cy="717480"/>
          </a:xfrm>
          <a:prstGeom prst="rect">
            <a:avLst/>
          </a:prstGeom>
          <a:ln>
            <a:noFill/>
          </a:ln>
          <a:effectLst>
            <a:outerShdw blurRad="292100" dist="139700" dir="2700000" algn="tl" rotWithShape="0">
              <a:srgbClr val="333333">
                <a:alpha val="65000"/>
              </a:srgbClr>
            </a:outerShdw>
          </a:effectLst>
        </p:spPr>
      </p:pic>
      <p:pic>
        <p:nvPicPr>
          <p:cNvPr id="2" name="图片 1">
            <a:extLst>
              <a:ext uri="{FF2B5EF4-FFF2-40B4-BE49-F238E27FC236}">
                <a16:creationId xmlns="" xmlns:a16="http://schemas.microsoft.com/office/drawing/2014/main" id="{E98A3FBD-FD7F-44E9-B924-8D7D2E6BDB03}"/>
              </a:ext>
            </a:extLst>
          </p:cNvPr>
          <p:cNvPicPr>
            <a:picLocks noChangeAspect="1"/>
          </p:cNvPicPr>
          <p:nvPr/>
        </p:nvPicPr>
        <p:blipFill rotWithShape="1">
          <a:blip r:embed="rId3"/>
          <a:srcRect r="750"/>
          <a:stretch/>
        </p:blipFill>
        <p:spPr>
          <a:xfrm>
            <a:off x="690840" y="1021867"/>
            <a:ext cx="6876360" cy="3795465"/>
          </a:xfrm>
          <a:prstGeom prst="rect">
            <a:avLst/>
          </a:prstGeom>
          <a:ln>
            <a:noFill/>
          </a:ln>
          <a:effectLst>
            <a:outerShdw blurRad="190500" algn="tl" rotWithShape="0">
              <a:srgbClr val="000000">
                <a:alpha val="70000"/>
              </a:srgbClr>
            </a:outerShdw>
          </a:effectLst>
        </p:spPr>
      </p:pic>
      <p:sp>
        <p:nvSpPr>
          <p:cNvPr id="668" name="CustomShape 5"/>
          <p:cNvSpPr/>
          <p:nvPr/>
        </p:nvSpPr>
        <p:spPr>
          <a:xfrm>
            <a:off x="3549014" y="1939459"/>
            <a:ext cx="1577339" cy="552041"/>
          </a:xfrm>
          <a:prstGeom prst="wedgeRoundRectCallout">
            <a:avLst>
              <a:gd name="adj1" fmla="val -69880"/>
              <a:gd name="adj2" fmla="val -60206"/>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Scott</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使用紧急变更模板及工作流创建了一个新变更</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pic>
        <p:nvPicPr>
          <p:cNvPr id="3" name="图片 2">
            <a:extLst>
              <a:ext uri="{FF2B5EF4-FFF2-40B4-BE49-F238E27FC236}">
                <a16:creationId xmlns="" xmlns:a16="http://schemas.microsoft.com/office/drawing/2014/main" id="{96D85851-7783-4145-AE48-88A57B094DDA}"/>
              </a:ext>
            </a:extLst>
          </p:cNvPr>
          <p:cNvPicPr>
            <a:picLocks noChangeAspect="1"/>
          </p:cNvPicPr>
          <p:nvPr/>
        </p:nvPicPr>
        <p:blipFill>
          <a:blip r:embed="rId4"/>
          <a:stretch>
            <a:fillRect/>
          </a:stretch>
        </p:blipFill>
        <p:spPr>
          <a:xfrm>
            <a:off x="3906900" y="2565439"/>
            <a:ext cx="4967415" cy="1931414"/>
          </a:xfrm>
          <a:prstGeom prst="rect">
            <a:avLst/>
          </a:prstGeom>
          <a:ln>
            <a:noFill/>
          </a:ln>
          <a:effectLst>
            <a:outerShdw blurRad="190500" algn="tl" rotWithShape="0">
              <a:srgbClr val="000000">
                <a:alpha val="70000"/>
              </a:srgbClr>
            </a:outerShdw>
          </a:effectLst>
        </p:spPr>
      </p:pic>
      <p:sp>
        <p:nvSpPr>
          <p:cNvPr id="669" name="CustomShape 6"/>
          <p:cNvSpPr/>
          <p:nvPr/>
        </p:nvSpPr>
        <p:spPr>
          <a:xfrm>
            <a:off x="3549015" y="4377961"/>
            <a:ext cx="1577339" cy="292240"/>
          </a:xfrm>
          <a:prstGeom prst="wedgeRoundRectCallout">
            <a:avLst>
              <a:gd name="adj1" fmla="val 57627"/>
              <a:gd name="adj2" fmla="val -111611"/>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工作流自动跳过审批阶段</a:t>
            </a:r>
            <a:endPar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670" name="CustomShape 7"/>
          <p:cNvSpPr/>
          <p:nvPr/>
        </p:nvSpPr>
        <p:spPr>
          <a:xfrm>
            <a:off x="5234850" y="1611000"/>
            <a:ext cx="1323720" cy="254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FF00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672" name="CustomShape 2"/>
          <p:cNvSpPr/>
          <p:nvPr/>
        </p:nvSpPr>
        <p:spPr>
          <a:xfrm>
            <a:off x="209880" y="132120"/>
            <a:ext cx="6518880" cy="483840"/>
          </a:xfrm>
          <a:prstGeom prst="rect">
            <a:avLst/>
          </a:prstGeom>
          <a:solidFill>
            <a:schemeClr val="bg1">
              <a:lumMod val="95000"/>
            </a:schemeClr>
          </a:solidFill>
          <a:ln>
            <a:noFill/>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紧急变更的关</a:t>
            </a:r>
            <a:r>
              <a:rPr lang="zh-CN" altLang="en-US" sz="800" b="1" strike="noStrike" spc="-1" dirty="0" smtClean="0">
                <a:solidFill>
                  <a:srgbClr val="712627"/>
                </a:solidFill>
                <a:uFill>
                  <a:solidFill>
                    <a:srgbClr val="FFFFFF"/>
                  </a:solidFill>
                </a:uFill>
                <a:latin typeface="微软雅黑" panose="020B0503020204020204" pitchFamily="34" charset="-122"/>
                <a:ea typeface="微软雅黑" panose="020B0503020204020204" pitchFamily="34" charset="-122"/>
              </a:rPr>
              <a:t>闭</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1" strike="noStrike" spc="-1" dirty="0">
                <a:solidFill>
                  <a:srgbClr val="712627"/>
                </a:solidFill>
                <a:uFill>
                  <a:solidFill>
                    <a:srgbClr val="FFFFFF"/>
                  </a:solidFill>
                </a:uFill>
                <a:latin typeface="微软雅黑" panose="020B0503020204020204" pitchFamily="34" charset="-122"/>
                <a:ea typeface="微软雅黑" panose="020B0503020204020204" pitchFamily="34" charset="-122"/>
              </a:rPr>
              <a:t>关键字：关闭</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Scott </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执</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行了变</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更，继</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而关闭</a:t>
            </a: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了它，</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问题也得到了快速解决</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673" name="Picture 7"/>
          <p:cNvPicPr/>
          <p:nvPr/>
        </p:nvPicPr>
        <p:blipFill>
          <a:blip r:embed="rId2"/>
          <a:stretch/>
        </p:blipFill>
        <p:spPr>
          <a:xfrm>
            <a:off x="6752520" y="131040"/>
            <a:ext cx="717480" cy="717480"/>
          </a:xfrm>
          <a:prstGeom prst="rect">
            <a:avLst/>
          </a:prstGeom>
          <a:ln>
            <a:noFill/>
          </a:ln>
          <a:effectLst>
            <a:outerShdw blurRad="292100" dist="139700" dir="2700000" algn="tl" rotWithShape="0">
              <a:srgbClr val="333333">
                <a:alpha val="65000"/>
              </a:srgbClr>
            </a:outerShdw>
          </a:effectLst>
        </p:spPr>
      </p:pic>
      <p:grpSp>
        <p:nvGrpSpPr>
          <p:cNvPr id="5" name="组合 4">
            <a:extLst>
              <a:ext uri="{FF2B5EF4-FFF2-40B4-BE49-F238E27FC236}">
                <a16:creationId xmlns="" xmlns:a16="http://schemas.microsoft.com/office/drawing/2014/main" id="{73126BCF-FD8F-4DAC-B996-A4D2E8101105}"/>
              </a:ext>
            </a:extLst>
          </p:cNvPr>
          <p:cNvGrpSpPr/>
          <p:nvPr/>
        </p:nvGrpSpPr>
        <p:grpSpPr>
          <a:xfrm>
            <a:off x="1924649" y="665165"/>
            <a:ext cx="4493296" cy="4346215"/>
            <a:chOff x="1336004" y="665165"/>
            <a:chExt cx="4493296" cy="4346215"/>
          </a:xfrm>
        </p:grpSpPr>
        <p:pic>
          <p:nvPicPr>
            <p:cNvPr id="2" name="图片 1">
              <a:extLst>
                <a:ext uri="{FF2B5EF4-FFF2-40B4-BE49-F238E27FC236}">
                  <a16:creationId xmlns="" xmlns:a16="http://schemas.microsoft.com/office/drawing/2014/main" id="{01B0A7BD-F12B-4D18-8A3E-38165EF141F3}"/>
                </a:ext>
              </a:extLst>
            </p:cNvPr>
            <p:cNvPicPr>
              <a:picLocks noChangeAspect="1"/>
            </p:cNvPicPr>
            <p:nvPr/>
          </p:nvPicPr>
          <p:blipFill>
            <a:blip r:embed="rId3"/>
            <a:stretch>
              <a:fillRect/>
            </a:stretch>
          </p:blipFill>
          <p:spPr>
            <a:xfrm>
              <a:off x="1336004" y="665165"/>
              <a:ext cx="4493296" cy="4346215"/>
            </a:xfrm>
            <a:prstGeom prst="rect">
              <a:avLst/>
            </a:prstGeom>
            <a:ln>
              <a:noFill/>
            </a:ln>
            <a:effectLst>
              <a:outerShdw blurRad="190500" algn="tl" rotWithShape="0">
                <a:srgbClr val="000000">
                  <a:alpha val="70000"/>
                </a:srgbClr>
              </a:outerShdw>
            </a:effectLst>
          </p:spPr>
        </p:pic>
        <p:grpSp>
          <p:nvGrpSpPr>
            <p:cNvPr id="4" name="组合 3">
              <a:extLst>
                <a:ext uri="{FF2B5EF4-FFF2-40B4-BE49-F238E27FC236}">
                  <a16:creationId xmlns="" xmlns:a16="http://schemas.microsoft.com/office/drawing/2014/main" id="{A9088545-ACA4-469D-BABB-8EA09AF1F07A}"/>
                </a:ext>
              </a:extLst>
            </p:cNvPr>
            <p:cNvGrpSpPr/>
            <p:nvPr/>
          </p:nvGrpSpPr>
          <p:grpSpPr>
            <a:xfrm>
              <a:off x="1558260" y="1171574"/>
              <a:ext cx="3355515" cy="2147176"/>
              <a:chOff x="1558260" y="1171574"/>
              <a:chExt cx="3355515" cy="2147176"/>
            </a:xfrm>
          </p:grpSpPr>
          <p:sp>
            <p:nvSpPr>
              <p:cNvPr id="676" name="CustomShape 4"/>
              <p:cNvSpPr/>
              <p:nvPr/>
            </p:nvSpPr>
            <p:spPr>
              <a:xfrm>
                <a:off x="1558260" y="2483685"/>
                <a:ext cx="1649520" cy="254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FF00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7" name="CustomShape 5"/>
              <p:cNvSpPr/>
              <p:nvPr/>
            </p:nvSpPr>
            <p:spPr>
              <a:xfrm>
                <a:off x="3646215" y="1171574"/>
                <a:ext cx="1267560" cy="472545"/>
              </a:xfrm>
              <a:prstGeom prst="wedgeRoundRectCallout">
                <a:avLst>
                  <a:gd name="adj1" fmla="val -95976"/>
                  <a:gd name="adj2" fmla="val 190691"/>
                  <a:gd name="adj3" fmla="val 16667"/>
                </a:avLst>
              </a:prstGeom>
              <a:solidFill>
                <a:srgbClr val="EEFF8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900" b="0" strike="noStrike" spc="-1" dirty="0">
                    <a:solidFill>
                      <a:srgbClr val="000000"/>
                    </a:solidFill>
                    <a:uFill>
                      <a:solidFill>
                        <a:srgbClr val="FFFFFF"/>
                      </a:solidFill>
                    </a:uFill>
                    <a:latin typeface="Gill Sans Light"/>
                    <a:ea typeface="Arial"/>
                  </a:rPr>
                  <a:t>Scott</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选择了关闭代码，添加了一条评论然后关闭了变更</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678" name="CustomShape 6"/>
              <p:cNvSpPr/>
              <p:nvPr/>
            </p:nvSpPr>
            <p:spPr>
              <a:xfrm>
                <a:off x="1598265" y="3064230"/>
                <a:ext cx="1396980" cy="254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FF00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5" name="CustomShape 3"/>
              <p:cNvSpPr/>
              <p:nvPr/>
            </p:nvSpPr>
            <p:spPr>
              <a:xfrm>
                <a:off x="4047616" y="1761235"/>
                <a:ext cx="507240" cy="254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FF00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9" name="Picture 2"/>
          <p:cNvPicPr/>
          <p:nvPr/>
        </p:nvPicPr>
        <p:blipFill>
          <a:blip r:embed="rId2"/>
          <a:stretch/>
        </p:blipFill>
        <p:spPr>
          <a:xfrm>
            <a:off x="2037960" y="2160720"/>
            <a:ext cx="583200" cy="583200"/>
          </a:xfrm>
          <a:prstGeom prst="rect">
            <a:avLst/>
          </a:prstGeom>
          <a:ln>
            <a:noFill/>
          </a:ln>
          <a:effectLst>
            <a:outerShdw blurRad="292100" dist="139700" dir="2700000" algn="tl" rotWithShape="0">
              <a:srgbClr val="333333">
                <a:alpha val="65000"/>
              </a:srgbClr>
            </a:outerShdw>
          </a:effectLst>
        </p:spPr>
      </p:pic>
      <p:sp>
        <p:nvSpPr>
          <p:cNvPr id="680" name="CustomShape 1"/>
          <p:cNvSpPr/>
          <p:nvPr/>
        </p:nvSpPr>
        <p:spPr>
          <a:xfrm>
            <a:off x="1918800" y="2752560"/>
            <a:ext cx="741240" cy="1268640"/>
          </a:xfrm>
          <a:prstGeom prst="roundRect">
            <a:avLst>
              <a:gd name="adj" fmla="val 16667"/>
            </a:avLst>
          </a:prstGeom>
          <a:ln>
            <a:round/>
          </a:ln>
          <a:effectLst>
            <a:reflection blurRad="6350" stA="50000" endA="300" endPos="55000" dir="5400000" sy="-100000" algn="bl" rotWithShape="0"/>
          </a:effectLst>
        </p:spPr>
        <p:style>
          <a:lnRef idx="2">
            <a:schemeClr val="dk1"/>
          </a:lnRef>
          <a:fillRef idx="1">
            <a:schemeClr val="lt1"/>
          </a:fillRef>
          <a:effectRef idx="0">
            <a:schemeClr val="dk1"/>
          </a:effectRef>
          <a:fontRef idx="minor"/>
        </p:style>
        <p:txBody>
          <a:bodyPr/>
          <a:lstStyle/>
          <a:p>
            <a:endParaRPr lang="zh-CN" altLang="en-US"/>
          </a:p>
        </p:txBody>
      </p:sp>
      <p:sp>
        <p:nvSpPr>
          <p:cNvPr id="681" name="CustomShape 2"/>
          <p:cNvSpPr/>
          <p:nvPr/>
        </p:nvSpPr>
        <p:spPr>
          <a:xfrm>
            <a:off x="1767960" y="706680"/>
            <a:ext cx="6486840" cy="433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zh-CN" altLang="en-US" sz="2400" spc="-1" dirty="0">
                <a:solidFill>
                  <a:srgbClr val="0D0D0D"/>
                </a:solidFill>
                <a:uFill>
                  <a:solidFill>
                    <a:srgbClr val="FFFFFF"/>
                  </a:solidFill>
                </a:uFill>
                <a:latin typeface="微软雅黑" panose="020B0503020204020204" pitchFamily="34" charset="-122"/>
                <a:ea typeface="微软雅黑" panose="020B0503020204020204" pitchFamily="34" charset="-122"/>
              </a:rPr>
              <a:t>利用</a:t>
            </a:r>
            <a:r>
              <a:rPr lang="en-US" altLang="zh-CN" sz="2400"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ServiceDesk Plus</a:t>
            </a:r>
            <a:r>
              <a:rPr lang="zh-CN" altLang="en-US" sz="2400" spc="-1" dirty="0">
                <a:solidFill>
                  <a:srgbClr val="0D0D0D"/>
                </a:solidFill>
                <a:uFill>
                  <a:solidFill>
                    <a:srgbClr val="FFFFFF"/>
                  </a:solidFill>
                </a:uFill>
                <a:latin typeface="微软雅黑" panose="020B0503020204020204" pitchFamily="34" charset="-122"/>
                <a:ea typeface="微软雅黑" panose="020B0503020204020204" pitchFamily="34" charset="-122"/>
              </a:rPr>
              <a:t>击破</a:t>
            </a:r>
            <a:r>
              <a:rPr lang="en-US" sz="2400"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ROOTKIT</a:t>
            </a:r>
            <a:endParaRPr lang="en-US" sz="180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682" name="CustomShape 3"/>
          <p:cNvSpPr/>
          <p:nvPr/>
        </p:nvSpPr>
        <p:spPr>
          <a:xfrm>
            <a:off x="3030120" y="1489680"/>
            <a:ext cx="526680" cy="497880"/>
          </a:xfrm>
          <a:custGeom>
            <a:avLst/>
            <a:gdLst/>
            <a:ahLst/>
            <a:cxn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683" name="CustomShape 4"/>
          <p:cNvSpPr/>
          <p:nvPr/>
        </p:nvSpPr>
        <p:spPr>
          <a:xfrm>
            <a:off x="5317200" y="3227760"/>
            <a:ext cx="536760" cy="480960"/>
          </a:xfrm>
          <a:custGeom>
            <a:avLst/>
            <a:gdLst/>
            <a:ahLst/>
            <a:cxn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684" name="CustomShape 5"/>
          <p:cNvSpPr/>
          <p:nvPr/>
        </p:nvSpPr>
        <p:spPr>
          <a:xfrm>
            <a:off x="1856520" y="4042080"/>
            <a:ext cx="853560" cy="33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zh-CN" alt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rPr>
              <a:t>创建变更</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pic>
        <p:nvPicPr>
          <p:cNvPr id="685" name="Picture 3"/>
          <p:cNvPicPr/>
          <p:nvPr/>
        </p:nvPicPr>
        <p:blipFill>
          <a:blip r:embed="rId3"/>
          <a:stretch/>
        </p:blipFill>
        <p:spPr>
          <a:xfrm>
            <a:off x="586080" y="2388960"/>
            <a:ext cx="732960" cy="732960"/>
          </a:xfrm>
          <a:prstGeom prst="rect">
            <a:avLst/>
          </a:prstGeom>
          <a:ln>
            <a:noFill/>
          </a:ln>
          <a:effectLst>
            <a:outerShdw blurRad="292100" dist="139700" dir="2700000" algn="tl" rotWithShape="0">
              <a:srgbClr val="333333">
                <a:alpha val="65000"/>
              </a:srgbClr>
            </a:outerShdw>
          </a:effectLst>
        </p:spPr>
      </p:pic>
      <p:pic>
        <p:nvPicPr>
          <p:cNvPr id="686" name="Picture 8"/>
          <p:cNvPicPr/>
          <p:nvPr/>
        </p:nvPicPr>
        <p:blipFill>
          <a:blip r:embed="rId4"/>
          <a:stretch/>
        </p:blipFill>
        <p:spPr>
          <a:xfrm>
            <a:off x="3304080" y="1913400"/>
            <a:ext cx="612000" cy="612000"/>
          </a:xfrm>
          <a:prstGeom prst="rect">
            <a:avLst/>
          </a:prstGeom>
          <a:ln>
            <a:noFill/>
          </a:ln>
          <a:effectLst>
            <a:outerShdw blurRad="292100" dist="139700" dir="2700000" algn="tl" rotWithShape="0">
              <a:srgbClr val="333333">
                <a:alpha val="65000"/>
              </a:srgbClr>
            </a:outerShdw>
          </a:effectLst>
        </p:spPr>
      </p:pic>
      <p:pic>
        <p:nvPicPr>
          <p:cNvPr id="687" name="Picture 10"/>
          <p:cNvPicPr/>
          <p:nvPr/>
        </p:nvPicPr>
        <p:blipFill>
          <a:blip r:embed="rId5"/>
          <a:stretch/>
        </p:blipFill>
        <p:spPr>
          <a:xfrm>
            <a:off x="4702680" y="1770120"/>
            <a:ext cx="545040" cy="545040"/>
          </a:xfrm>
          <a:prstGeom prst="rect">
            <a:avLst/>
          </a:prstGeom>
          <a:ln>
            <a:noFill/>
          </a:ln>
          <a:effectLst>
            <a:outerShdw blurRad="292100" dist="139700" dir="2700000" algn="tl" rotWithShape="0">
              <a:srgbClr val="333333">
                <a:alpha val="65000"/>
              </a:srgbClr>
            </a:outerShdw>
          </a:effectLst>
        </p:spPr>
      </p:pic>
      <p:pic>
        <p:nvPicPr>
          <p:cNvPr id="688" name="Picture 11"/>
          <p:cNvPicPr/>
          <p:nvPr/>
        </p:nvPicPr>
        <p:blipFill>
          <a:blip r:embed="rId6"/>
          <a:stretch/>
        </p:blipFill>
        <p:spPr>
          <a:xfrm>
            <a:off x="5974200" y="1247040"/>
            <a:ext cx="623160" cy="623160"/>
          </a:xfrm>
          <a:prstGeom prst="rect">
            <a:avLst/>
          </a:prstGeom>
          <a:ln>
            <a:noFill/>
          </a:ln>
          <a:effectLst>
            <a:outerShdw blurRad="292100" dist="139700" dir="2700000" algn="tl" rotWithShape="0">
              <a:srgbClr val="333333">
                <a:alpha val="65000"/>
              </a:srgbClr>
            </a:outerShdw>
          </a:effectLst>
        </p:spPr>
      </p:pic>
      <p:pic>
        <p:nvPicPr>
          <p:cNvPr id="689" name="Picture 13"/>
          <p:cNvPicPr/>
          <p:nvPr/>
        </p:nvPicPr>
        <p:blipFill>
          <a:blip r:embed="rId7"/>
          <a:stretch/>
        </p:blipFill>
        <p:spPr>
          <a:xfrm rot="16200000">
            <a:off x="7342920" y="920880"/>
            <a:ext cx="630720" cy="630720"/>
          </a:xfrm>
          <a:prstGeom prst="rect">
            <a:avLst/>
          </a:prstGeom>
          <a:ln>
            <a:noFill/>
          </a:ln>
          <a:effectLst>
            <a:outerShdw blurRad="292100" dist="139700" dir="2700000" algn="tl" rotWithShape="0">
              <a:srgbClr val="333333">
                <a:alpha val="65000"/>
              </a:srgbClr>
            </a:outerShdw>
          </a:effectLst>
        </p:spPr>
      </p:pic>
      <p:sp>
        <p:nvSpPr>
          <p:cNvPr id="690" name="CustomShape 6"/>
          <p:cNvSpPr/>
          <p:nvPr/>
        </p:nvSpPr>
        <p:spPr>
          <a:xfrm>
            <a:off x="585000" y="3116160"/>
            <a:ext cx="741240" cy="902880"/>
          </a:xfrm>
          <a:prstGeom prst="roundRect">
            <a:avLst>
              <a:gd name="adj" fmla="val 16667"/>
            </a:avLst>
          </a:prstGeom>
          <a:ln>
            <a:round/>
          </a:ln>
          <a:effectLst>
            <a:reflection blurRad="6350" stA="50000" endA="300" endPos="55000" dir="5400000" sy="-100000" algn="bl" rotWithShape="0"/>
          </a:effectLst>
        </p:spPr>
        <p:style>
          <a:lnRef idx="2">
            <a:schemeClr val="dk1"/>
          </a:lnRef>
          <a:fillRef idx="1">
            <a:schemeClr val="lt1"/>
          </a:fillRef>
          <a:effectRef idx="0">
            <a:schemeClr val="dk1"/>
          </a:effectRef>
          <a:fontRef idx="minor"/>
        </p:style>
      </p:sp>
      <p:sp>
        <p:nvSpPr>
          <p:cNvPr id="691" name="CustomShape 7"/>
          <p:cNvSpPr/>
          <p:nvPr/>
        </p:nvSpPr>
        <p:spPr>
          <a:xfrm>
            <a:off x="3247560" y="2533320"/>
            <a:ext cx="741240" cy="1483200"/>
          </a:xfrm>
          <a:prstGeom prst="roundRect">
            <a:avLst>
              <a:gd name="adj" fmla="val 16667"/>
            </a:avLst>
          </a:prstGeom>
          <a:ln>
            <a:round/>
          </a:ln>
          <a:effectLst>
            <a:reflection blurRad="6350" stA="50000" endA="300" endPos="55000" dir="5400000" sy="-100000" algn="bl" rotWithShape="0"/>
          </a:effectLst>
        </p:spPr>
        <p:style>
          <a:lnRef idx="2">
            <a:schemeClr val="dk1"/>
          </a:lnRef>
          <a:fillRef idx="1">
            <a:schemeClr val="lt1"/>
          </a:fillRef>
          <a:effectRef idx="0">
            <a:schemeClr val="dk1"/>
          </a:effectRef>
          <a:fontRef idx="minor"/>
        </p:style>
        <p:txBody>
          <a:bodyPr/>
          <a:lstStyle/>
          <a:p>
            <a:endParaRPr lang="zh-CN" altLang="en-US"/>
          </a:p>
        </p:txBody>
      </p:sp>
      <p:sp>
        <p:nvSpPr>
          <p:cNvPr id="692" name="Line 8"/>
          <p:cNvSpPr/>
          <p:nvPr/>
        </p:nvSpPr>
        <p:spPr>
          <a:xfrm>
            <a:off x="59040" y="4028760"/>
            <a:ext cx="9031680" cy="360"/>
          </a:xfrm>
          <a:prstGeom prst="line">
            <a:avLst/>
          </a:prstGeom>
          <a:ln w="9360">
            <a:round/>
          </a:ln>
        </p:spPr>
        <p:style>
          <a:lnRef idx="3">
            <a:schemeClr val="dk1"/>
          </a:lnRef>
          <a:fillRef idx="0">
            <a:schemeClr val="dk1"/>
          </a:fillRef>
          <a:effectRef idx="2">
            <a:schemeClr val="dk1"/>
          </a:effectRef>
          <a:fontRef idx="minor"/>
        </p:style>
      </p:sp>
      <p:sp>
        <p:nvSpPr>
          <p:cNvPr id="693" name="CustomShape 9"/>
          <p:cNvSpPr/>
          <p:nvPr/>
        </p:nvSpPr>
        <p:spPr>
          <a:xfrm>
            <a:off x="4586400" y="2241000"/>
            <a:ext cx="741240" cy="1769760"/>
          </a:xfrm>
          <a:prstGeom prst="roundRect">
            <a:avLst>
              <a:gd name="adj" fmla="val 16667"/>
            </a:avLst>
          </a:prstGeom>
          <a:ln>
            <a:round/>
          </a:ln>
          <a:effectLst>
            <a:reflection blurRad="6350" stA="50000" endA="300" endPos="55000" dir="5400000" sy="-100000" algn="bl" rotWithShape="0"/>
          </a:effectLst>
        </p:spPr>
        <p:style>
          <a:lnRef idx="2">
            <a:schemeClr val="dk1"/>
          </a:lnRef>
          <a:fillRef idx="1">
            <a:schemeClr val="lt1"/>
          </a:fillRef>
          <a:effectRef idx="0">
            <a:schemeClr val="dk1"/>
          </a:effectRef>
          <a:fontRef idx="minor"/>
        </p:style>
        <p:txBody>
          <a:bodyPr/>
          <a:lstStyle/>
          <a:p>
            <a:endParaRPr lang="zh-CN" altLang="en-US"/>
          </a:p>
        </p:txBody>
      </p:sp>
      <p:sp>
        <p:nvSpPr>
          <p:cNvPr id="694" name="CustomShape 10"/>
          <p:cNvSpPr/>
          <p:nvPr/>
        </p:nvSpPr>
        <p:spPr>
          <a:xfrm>
            <a:off x="5914440" y="1862640"/>
            <a:ext cx="741240" cy="2148120"/>
          </a:xfrm>
          <a:prstGeom prst="roundRect">
            <a:avLst>
              <a:gd name="adj" fmla="val 16667"/>
            </a:avLst>
          </a:prstGeom>
          <a:ln>
            <a:round/>
          </a:ln>
          <a:effectLst>
            <a:reflection blurRad="6350" stA="50000" endA="300" endPos="55000" dir="5400000" sy="-100000" algn="bl" rotWithShape="0"/>
          </a:effectLst>
        </p:spPr>
        <p:style>
          <a:lnRef idx="2">
            <a:schemeClr val="dk1"/>
          </a:lnRef>
          <a:fillRef idx="1">
            <a:schemeClr val="lt1"/>
          </a:fillRef>
          <a:effectRef idx="0">
            <a:schemeClr val="dk1"/>
          </a:effectRef>
          <a:fontRef idx="minor"/>
        </p:style>
        <p:txBody>
          <a:bodyPr/>
          <a:lstStyle/>
          <a:p>
            <a:endParaRPr lang="zh-CN" altLang="en-US"/>
          </a:p>
        </p:txBody>
      </p:sp>
      <p:sp>
        <p:nvSpPr>
          <p:cNvPr id="695" name="CustomShape 11"/>
          <p:cNvSpPr/>
          <p:nvPr/>
        </p:nvSpPr>
        <p:spPr>
          <a:xfrm>
            <a:off x="7277040" y="1548360"/>
            <a:ext cx="741240" cy="2477880"/>
          </a:xfrm>
          <a:prstGeom prst="roundRect">
            <a:avLst>
              <a:gd name="adj" fmla="val 16667"/>
            </a:avLst>
          </a:prstGeom>
          <a:ln>
            <a:round/>
          </a:ln>
          <a:effectLst>
            <a:reflection blurRad="6350" stA="50000" endA="300" endPos="55000" dir="5400000" sy="-100000" algn="bl" rotWithShape="0"/>
          </a:effectLst>
        </p:spPr>
        <p:style>
          <a:lnRef idx="2">
            <a:schemeClr val="dk1"/>
          </a:lnRef>
          <a:fillRef idx="1">
            <a:schemeClr val="lt1"/>
          </a:fillRef>
          <a:effectRef idx="0">
            <a:schemeClr val="dk1"/>
          </a:effectRef>
          <a:fontRef idx="minor"/>
        </p:style>
        <p:txBody>
          <a:bodyPr/>
          <a:lstStyle/>
          <a:p>
            <a:endParaRPr lang="zh-CN" altLang="en-US"/>
          </a:p>
        </p:txBody>
      </p:sp>
      <p:sp>
        <p:nvSpPr>
          <p:cNvPr id="696" name="CustomShape 12"/>
          <p:cNvSpPr/>
          <p:nvPr/>
        </p:nvSpPr>
        <p:spPr>
          <a:xfrm>
            <a:off x="640440" y="3452400"/>
            <a:ext cx="630000" cy="24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zh-CN" altLang="en-US" sz="1000" b="0" strike="noStrike" spc="-1" dirty="0">
                <a:solidFill>
                  <a:srgbClr val="3D808C"/>
                </a:solidFill>
                <a:uFill>
                  <a:solidFill>
                    <a:srgbClr val="FFFFFF"/>
                  </a:solidFill>
                </a:uFill>
                <a:latin typeface="黑体" panose="02010609060101010101" pitchFamily="49" charset="-122"/>
                <a:ea typeface="黑体" panose="02010609060101010101" pitchFamily="49" charset="-122"/>
              </a:rPr>
              <a:t>定义</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697" name="CustomShape 13"/>
          <p:cNvSpPr/>
          <p:nvPr/>
        </p:nvSpPr>
        <p:spPr>
          <a:xfrm>
            <a:off x="1955160" y="3178800"/>
            <a:ext cx="660600" cy="24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zh-CN" altLang="en-US" sz="1000" b="0" strike="noStrike" spc="-1" dirty="0">
                <a:solidFill>
                  <a:srgbClr val="3D808C"/>
                </a:solidFill>
                <a:uFill>
                  <a:solidFill>
                    <a:srgbClr val="FFFFFF"/>
                  </a:solidFill>
                </a:uFill>
                <a:latin typeface="黑体" panose="02010609060101010101" pitchFamily="49" charset="-122"/>
                <a:ea typeface="黑体" panose="02010609060101010101" pitchFamily="49" charset="-122"/>
              </a:rPr>
              <a:t>创建</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698" name="CustomShape 14"/>
          <p:cNvSpPr/>
          <p:nvPr/>
        </p:nvSpPr>
        <p:spPr>
          <a:xfrm>
            <a:off x="3233160" y="2862360"/>
            <a:ext cx="780840" cy="39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zh-CN" altLang="en-US" sz="1000" b="0" strike="noStrike" spc="-1" dirty="0">
                <a:solidFill>
                  <a:srgbClr val="3D808C"/>
                </a:solidFill>
                <a:uFill>
                  <a:solidFill>
                    <a:srgbClr val="FFFFFF"/>
                  </a:solidFill>
                </a:uFill>
                <a:latin typeface="黑体" panose="02010609060101010101" pitchFamily="49" charset="-122"/>
                <a:ea typeface="黑体" panose="02010609060101010101" pitchFamily="49" charset="-122"/>
              </a:rPr>
              <a:t>预先批准</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699" name="CustomShape 15"/>
          <p:cNvSpPr/>
          <p:nvPr/>
        </p:nvSpPr>
        <p:spPr>
          <a:xfrm>
            <a:off x="6003000" y="2436480"/>
            <a:ext cx="565920" cy="24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zh-CN" altLang="en-US" sz="1000" b="0" strike="noStrike" spc="-1" dirty="0">
                <a:solidFill>
                  <a:srgbClr val="3D808C"/>
                </a:solidFill>
                <a:uFill>
                  <a:solidFill>
                    <a:srgbClr val="FFFFFF"/>
                  </a:solidFill>
                </a:uFill>
                <a:latin typeface="黑体" panose="02010609060101010101" pitchFamily="49" charset="-122"/>
                <a:ea typeface="黑体" panose="02010609060101010101" pitchFamily="49" charset="-122"/>
              </a:rPr>
              <a:t>关闭</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700" name="CustomShape 16"/>
          <p:cNvSpPr/>
          <p:nvPr/>
        </p:nvSpPr>
        <p:spPr>
          <a:xfrm>
            <a:off x="4749120" y="2719800"/>
            <a:ext cx="462600" cy="24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zh-CN" altLang="en-US" sz="1000" b="0" strike="noStrike" spc="-1" dirty="0">
                <a:solidFill>
                  <a:srgbClr val="3D808C"/>
                </a:solidFill>
                <a:uFill>
                  <a:solidFill>
                    <a:srgbClr val="FFFFFF"/>
                  </a:solidFill>
                </a:uFill>
                <a:latin typeface="黑体" panose="02010609060101010101" pitchFamily="49" charset="-122"/>
                <a:ea typeface="黑体" panose="02010609060101010101" pitchFamily="49" charset="-122"/>
              </a:rPr>
              <a:t>略过步骤</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701" name="CustomShape 17"/>
          <p:cNvSpPr/>
          <p:nvPr/>
        </p:nvSpPr>
        <p:spPr>
          <a:xfrm>
            <a:off x="7361280" y="2165760"/>
            <a:ext cx="575280" cy="240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zh-CN" altLang="en-US" sz="1000" b="0" strike="noStrike" spc="-1" dirty="0">
                <a:solidFill>
                  <a:srgbClr val="3D808C"/>
                </a:solidFill>
                <a:uFill>
                  <a:solidFill>
                    <a:srgbClr val="FFFFFF"/>
                  </a:solidFill>
                </a:uFill>
                <a:latin typeface="黑体" panose="02010609060101010101" pitchFamily="49" charset="-122"/>
                <a:ea typeface="黑体" panose="02010609060101010101" pitchFamily="49" charset="-122"/>
              </a:rPr>
              <a:t>解决</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702" name="CustomShape 18"/>
          <p:cNvSpPr/>
          <p:nvPr/>
        </p:nvSpPr>
        <p:spPr>
          <a:xfrm>
            <a:off x="5856480" y="4029120"/>
            <a:ext cx="916200" cy="45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zh-CN" alt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rPr>
              <a:t>变更完成并</a:t>
            </a:r>
            <a:endParaRPr lang="en-US" altLang="zh-CN" sz="800" b="1"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a:p>
            <a:pPr algn="ctr">
              <a:lnSpc>
                <a:spcPct val="100000"/>
              </a:lnSpc>
            </a:pPr>
            <a:r>
              <a:rPr lang="zh-CN" altLang="en-US" sz="800" b="1" spc="-1" dirty="0">
                <a:solidFill>
                  <a:srgbClr val="000000"/>
                </a:solidFill>
                <a:uFill>
                  <a:solidFill>
                    <a:srgbClr val="FFFFFF"/>
                  </a:solidFill>
                </a:uFill>
                <a:latin typeface="黑体" panose="02010609060101010101" pitchFamily="49" charset="-122"/>
                <a:ea typeface="黑体" panose="02010609060101010101" pitchFamily="49" charset="-122"/>
              </a:rPr>
              <a:t>关闭</a:t>
            </a:r>
            <a:endParaRPr 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703" name="CustomShape 19"/>
          <p:cNvSpPr/>
          <p:nvPr/>
        </p:nvSpPr>
        <p:spPr>
          <a:xfrm>
            <a:off x="484560" y="4029120"/>
            <a:ext cx="914040" cy="69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zh-CN" altLang="en-US" sz="800" b="1" spc="-1" dirty="0">
                <a:solidFill>
                  <a:srgbClr val="000000"/>
                </a:solidFill>
                <a:uFill>
                  <a:solidFill>
                    <a:srgbClr val="FFFFFF"/>
                  </a:solidFill>
                </a:uFill>
                <a:latin typeface="黑体" panose="02010609060101010101" pitchFamily="49" charset="-122"/>
                <a:ea typeface="黑体" panose="02010609060101010101" pitchFamily="49" charset="-122"/>
              </a:rPr>
              <a:t>定义紧急变更</a:t>
            </a:r>
            <a:endParaRPr lang="en-US" altLang="zh-CN" sz="800" b="1" spc="-1" dirty="0">
              <a:solidFill>
                <a:srgbClr val="000000"/>
              </a:solidFill>
              <a:uFill>
                <a:solidFill>
                  <a:srgbClr val="FFFFFF"/>
                </a:solidFill>
              </a:uFill>
              <a:latin typeface="黑体" panose="02010609060101010101" pitchFamily="49" charset="-122"/>
              <a:ea typeface="黑体" panose="02010609060101010101" pitchFamily="49" charset="-122"/>
            </a:endParaRPr>
          </a:p>
          <a:p>
            <a:pPr algn="ctr">
              <a:lnSpc>
                <a:spcPct val="100000"/>
              </a:lnSpc>
            </a:pPr>
            <a:r>
              <a:rPr lang="zh-CN" altLang="en-US" sz="800" b="1" spc="-1" dirty="0">
                <a:solidFill>
                  <a:srgbClr val="000000"/>
                </a:solidFill>
                <a:uFill>
                  <a:solidFill>
                    <a:srgbClr val="FFFFFF"/>
                  </a:solidFill>
                </a:uFill>
                <a:latin typeface="黑体" panose="02010609060101010101" pitchFamily="49" charset="-122"/>
                <a:ea typeface="黑体" panose="02010609060101010101" pitchFamily="49" charset="-122"/>
              </a:rPr>
              <a:t>工作流</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704" name="CustomShape 20"/>
          <p:cNvSpPr/>
          <p:nvPr/>
        </p:nvSpPr>
        <p:spPr>
          <a:xfrm>
            <a:off x="3123360" y="4049280"/>
            <a:ext cx="986760" cy="69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zh-CN" alt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rPr>
              <a:t>预先批准的工</a:t>
            </a:r>
            <a:endParaRPr lang="en-US" altLang="zh-CN" sz="800" b="1"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a:p>
            <a:pPr algn="ctr">
              <a:lnSpc>
                <a:spcPct val="100000"/>
              </a:lnSpc>
            </a:pPr>
            <a:r>
              <a:rPr lang="zh-CN" alt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rPr>
              <a:t>作流可以略过</a:t>
            </a:r>
            <a:endParaRPr lang="en-US" altLang="zh-CN" sz="800" b="1"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a:p>
            <a:pPr algn="ctr">
              <a:lnSpc>
                <a:spcPct val="100000"/>
              </a:lnSpc>
            </a:pPr>
            <a:r>
              <a:rPr lang="zh-CN" alt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rPr>
              <a:t>审批阶段</a:t>
            </a:r>
            <a:endParaRPr lang="en-US" sz="1800" b="0"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705" name="CustomShape 21"/>
          <p:cNvSpPr/>
          <p:nvPr/>
        </p:nvSpPr>
        <p:spPr>
          <a:xfrm>
            <a:off x="7201080" y="4050360"/>
            <a:ext cx="867600" cy="45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zh-CN" alt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rPr>
              <a:t>问题快速</a:t>
            </a:r>
            <a:endParaRPr lang="en-US" altLang="zh-CN" sz="800" b="1"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a:p>
            <a:pPr algn="ctr">
              <a:lnSpc>
                <a:spcPct val="100000"/>
              </a:lnSpc>
            </a:pPr>
            <a:r>
              <a:rPr lang="zh-CN" alt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rPr>
              <a:t>得到解决</a:t>
            </a:r>
            <a:endParaRPr 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p:txBody>
      </p:sp>
      <p:sp>
        <p:nvSpPr>
          <p:cNvPr id="706" name="CustomShape 22"/>
          <p:cNvSpPr/>
          <p:nvPr/>
        </p:nvSpPr>
        <p:spPr>
          <a:xfrm>
            <a:off x="4403160" y="4059720"/>
            <a:ext cx="1066680" cy="106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zh-CN" alt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rPr>
              <a:t>紧急变更工作</a:t>
            </a:r>
            <a:endParaRPr lang="en-US" altLang="zh-CN" sz="800" b="1"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a:p>
            <a:pPr algn="ctr">
              <a:lnSpc>
                <a:spcPct val="100000"/>
              </a:lnSpc>
            </a:pPr>
            <a:r>
              <a:rPr lang="zh-CN" alt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rPr>
              <a:t>流将变更直接</a:t>
            </a:r>
            <a:endParaRPr lang="en-US" altLang="zh-CN" sz="800" b="1"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a:p>
            <a:pPr algn="ctr">
              <a:lnSpc>
                <a:spcPct val="100000"/>
              </a:lnSpc>
            </a:pPr>
            <a:r>
              <a:rPr lang="zh-CN" altLang="en-US" sz="800" b="1" strike="noStrike" spc="-1" dirty="0">
                <a:solidFill>
                  <a:srgbClr val="000000"/>
                </a:solidFill>
                <a:uFill>
                  <a:solidFill>
                    <a:srgbClr val="FFFFFF"/>
                  </a:solidFill>
                </a:uFill>
                <a:latin typeface="黑体" panose="02010609060101010101" pitchFamily="49" charset="-122"/>
                <a:ea typeface="黑体" panose="02010609060101010101" pitchFamily="49" charset="-122"/>
              </a:rPr>
              <a:t> 流转到实施阶段</a:t>
            </a:r>
            <a:endParaRPr lang="en-US" altLang="zh-CN" sz="800" b="1" strike="noStrike" spc="-1" dirty="0">
              <a:solidFill>
                <a:srgbClr val="000000"/>
              </a:solidFill>
              <a:uFill>
                <a:solidFill>
                  <a:srgbClr val="FFFFFF"/>
                </a:solidFill>
              </a:uFill>
              <a:latin typeface="黑体" panose="02010609060101010101" pitchFamily="49" charset="-122"/>
              <a:ea typeface="黑体" panose="02010609060101010101" pitchFamily="49" charset="-122"/>
            </a:endParaRPr>
          </a:p>
          <a:p>
            <a:pPr algn="ctr">
              <a:lnSpc>
                <a:spcPct val="100000"/>
              </a:lnSpc>
            </a:pPr>
            <a:endParaRPr lang="en-US" altLang="zh-CN" sz="800" b="1" strike="noStrike" spc="-1" dirty="0">
              <a:solidFill>
                <a:srgbClr val="000000"/>
              </a:solidFill>
              <a:uFill>
                <a:solidFill>
                  <a:srgbClr val="FFFFFF"/>
                </a:solidFill>
              </a:uFill>
              <a:latin typeface="Gill Sans Light"/>
              <a:ea typeface="Arial"/>
            </a:endParaRPr>
          </a:p>
        </p:txBody>
      </p:sp>
      <p:pic>
        <p:nvPicPr>
          <p:cNvPr id="707" name="图片 706"/>
          <p:cNvPicPr/>
          <p:nvPr/>
        </p:nvPicPr>
        <p:blipFill>
          <a:blip r:embed="rId8"/>
          <a:stretch/>
        </p:blipFill>
        <p:spPr>
          <a:xfrm>
            <a:off x="8254800" y="4541040"/>
            <a:ext cx="806040" cy="185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CustomShape 1"/>
          <p:cNvSpPr/>
          <p:nvPr/>
        </p:nvSpPr>
        <p:spPr>
          <a:xfrm>
            <a:off x="1279440" y="773280"/>
            <a:ext cx="604440" cy="576360"/>
          </a:xfrm>
          <a:prstGeom prst="ellipse">
            <a:avLst/>
          </a:prstGeom>
          <a:solidFill>
            <a:srgbClr val="3D808C"/>
          </a:solidFill>
          <a:ln>
            <a:solidFill>
              <a:schemeClr val="tx1"/>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710" name="Picture 4"/>
          <p:cNvPicPr/>
          <p:nvPr/>
        </p:nvPicPr>
        <p:blipFill>
          <a:blip r:embed="rId2"/>
          <a:stretch/>
        </p:blipFill>
        <p:spPr>
          <a:xfrm>
            <a:off x="1392120" y="896400"/>
            <a:ext cx="379440" cy="340560"/>
          </a:xfrm>
          <a:prstGeom prst="rect">
            <a:avLst/>
          </a:prstGeom>
          <a:ln>
            <a:noFill/>
          </a:ln>
        </p:spPr>
      </p:pic>
      <p:sp>
        <p:nvSpPr>
          <p:cNvPr id="711" name="CustomShape 3"/>
          <p:cNvSpPr/>
          <p:nvPr/>
        </p:nvSpPr>
        <p:spPr>
          <a:xfrm>
            <a:off x="1007709" y="2493900"/>
            <a:ext cx="7376760" cy="575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ServiceDesk </a:t>
            </a:r>
            <a:r>
              <a:rPr lang="en-US" sz="1400" b="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Plus</a:t>
            </a:r>
            <a:r>
              <a:rPr lang="zh-CN" altLang="en-US" sz="1400" b="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无论</a:t>
            </a:r>
            <a:r>
              <a:rPr lang="zh-CN" altLang="en-US" sz="1400"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从</a:t>
            </a:r>
            <a:r>
              <a:rPr lang="zh-CN" altLang="en-US" sz="14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功</a:t>
            </a:r>
            <a:r>
              <a:rPr lang="zh-CN" altLang="en-US" sz="1400"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能或是价</a:t>
            </a:r>
            <a:r>
              <a:rPr lang="zh-CN" altLang="en-US" sz="14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格上来</a:t>
            </a:r>
            <a:r>
              <a:rPr lang="zh-CN" altLang="en-US" sz="1400"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说，都是非常棒的</a:t>
            </a:r>
            <a:r>
              <a:rPr lang="zh-CN" altLang="en-US" sz="14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选择</a:t>
            </a:r>
            <a:endParaRPr lang="en-US" altLang="zh-CN" sz="14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 </a:t>
            </a:r>
          </a:p>
        </p:txBody>
      </p:sp>
      <p:sp>
        <p:nvSpPr>
          <p:cNvPr id="712" name="CustomShape 4"/>
          <p:cNvSpPr/>
          <p:nvPr/>
        </p:nvSpPr>
        <p:spPr>
          <a:xfrm>
            <a:off x="-2880" y="1064520"/>
            <a:ext cx="126108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713" name="CustomShape 5"/>
          <p:cNvSpPr/>
          <p:nvPr/>
        </p:nvSpPr>
        <p:spPr>
          <a:xfrm>
            <a:off x="6107040" y="1101960"/>
            <a:ext cx="303444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714" name="CustomShape 6"/>
          <p:cNvSpPr/>
          <p:nvPr/>
        </p:nvSpPr>
        <p:spPr>
          <a:xfrm>
            <a:off x="1888200" y="718920"/>
            <a:ext cx="4008960" cy="636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36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客户反馈</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715" name="图片 714"/>
          <p:cNvPicPr/>
          <p:nvPr/>
        </p:nvPicPr>
        <p:blipFill>
          <a:blip r:embed="rId3"/>
          <a:stretch/>
        </p:blipFill>
        <p:spPr>
          <a:xfrm>
            <a:off x="7817400" y="4692600"/>
            <a:ext cx="1040400" cy="235800"/>
          </a:xfrm>
          <a:prstGeom prst="rect">
            <a:avLst/>
          </a:prstGeom>
          <a:ln>
            <a:noFill/>
          </a:ln>
        </p:spPr>
      </p:pic>
      <p:sp>
        <p:nvSpPr>
          <p:cNvPr id="2" name="矩形 1"/>
          <p:cNvSpPr/>
          <p:nvPr/>
        </p:nvSpPr>
        <p:spPr>
          <a:xfrm>
            <a:off x="1007709" y="2162008"/>
            <a:ext cx="8693699" cy="369332"/>
          </a:xfrm>
          <a:prstGeom prst="rect">
            <a:avLst/>
          </a:prstGeom>
        </p:spPr>
        <p:txBody>
          <a:bodyPr wrap="square">
            <a:spAutoFit/>
          </a:bodyPr>
          <a:lstStyle/>
          <a:p>
            <a:pPr>
              <a:lnSpc>
                <a:spcPct val="100000"/>
              </a:lnSpc>
            </a:pPr>
            <a:r>
              <a:rPr lang="en-US" altLang="zh-CN" spc="-1" dirty="0">
                <a:solidFill>
                  <a:schemeClr val="tx1">
                    <a:lumMod val="65000"/>
                    <a:lumOff val="35000"/>
                  </a:schemeClr>
                </a:solidFill>
                <a:uFill>
                  <a:solidFill>
                    <a:srgbClr val="FFFFFF"/>
                  </a:solidFill>
                </a:uFill>
                <a:ea typeface="Arial"/>
              </a:rPr>
              <a:t>ServiceDesk Plus has been a great decision both functionally and financially.</a:t>
            </a:r>
            <a:endParaRPr lang="en-US" altLang="zh-CN" spc="-1" dirty="0">
              <a:solidFill>
                <a:schemeClr val="tx1">
                  <a:lumMod val="65000"/>
                  <a:lumOff val="35000"/>
                </a:schemeClr>
              </a:solidFill>
              <a:uFill>
                <a:solidFill>
                  <a:srgbClr val="FFFFFF"/>
                </a:solidFill>
              </a:uFill>
            </a:endParaRPr>
          </a:p>
        </p:txBody>
      </p:sp>
      <p:sp>
        <p:nvSpPr>
          <p:cNvPr id="11" name="CustomShape 2"/>
          <p:cNvSpPr/>
          <p:nvPr/>
        </p:nvSpPr>
        <p:spPr>
          <a:xfrm>
            <a:off x="1039680" y="2863232"/>
            <a:ext cx="1463760" cy="1138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endParaRPr lang="en-US" sz="1800" b="0" strike="noStrike" spc="-1" dirty="0">
              <a:solidFill>
                <a:schemeClr val="tx1">
                  <a:lumMod val="65000"/>
                  <a:lumOff val="35000"/>
                </a:schemeClr>
              </a:solidFill>
              <a:uFill>
                <a:solidFill>
                  <a:srgbClr val="FFFFFF"/>
                </a:solidFill>
              </a:uFill>
            </a:endParaRPr>
          </a:p>
          <a:p>
            <a:pPr>
              <a:lnSpc>
                <a:spcPct val="100000"/>
              </a:lnSpc>
            </a:pPr>
            <a:endParaRPr lang="en-US" sz="1800" b="0" strike="noStrike" spc="-1" dirty="0">
              <a:solidFill>
                <a:schemeClr val="tx1">
                  <a:lumMod val="65000"/>
                  <a:lumOff val="35000"/>
                </a:schemeClr>
              </a:solidFill>
              <a:uFill>
                <a:solidFill>
                  <a:srgbClr val="FFFFFF"/>
                </a:solidFill>
              </a:uFill>
            </a:endParaRPr>
          </a:p>
          <a:p>
            <a:pPr>
              <a:lnSpc>
                <a:spcPct val="100000"/>
              </a:lnSpc>
            </a:pPr>
            <a:r>
              <a:rPr lang="en-US" sz="1100" b="0" strike="noStrike" spc="-1" dirty="0">
                <a:solidFill>
                  <a:schemeClr val="tx1">
                    <a:lumMod val="65000"/>
                    <a:lumOff val="35000"/>
                  </a:schemeClr>
                </a:solidFill>
                <a:uFill>
                  <a:solidFill>
                    <a:srgbClr val="FFFFFF"/>
                  </a:solidFill>
                </a:uFill>
                <a:ea typeface="Arial"/>
              </a:rPr>
              <a:t>James Arnold</a:t>
            </a:r>
            <a:endParaRPr lang="en-US" sz="1800" b="0" strike="noStrike" spc="-1" dirty="0">
              <a:solidFill>
                <a:schemeClr val="tx1">
                  <a:lumMod val="65000"/>
                  <a:lumOff val="35000"/>
                </a:schemeClr>
              </a:solidFill>
              <a:uFill>
                <a:solidFill>
                  <a:srgbClr val="FFFFFF"/>
                </a:solidFill>
              </a:uFill>
            </a:endParaRPr>
          </a:p>
          <a:p>
            <a:pPr>
              <a:lnSpc>
                <a:spcPct val="100000"/>
              </a:lnSpc>
            </a:pPr>
            <a:r>
              <a:rPr lang="en-US" sz="1100" b="0" strike="noStrike" spc="-1" dirty="0">
                <a:solidFill>
                  <a:schemeClr val="tx1">
                    <a:lumMod val="65000"/>
                    <a:lumOff val="35000"/>
                  </a:schemeClr>
                </a:solidFill>
                <a:uFill>
                  <a:solidFill>
                    <a:srgbClr val="FFFFFF"/>
                  </a:solidFill>
                </a:uFill>
                <a:ea typeface="Arial"/>
              </a:rPr>
              <a:t>Service desk manager</a:t>
            </a:r>
            <a:endParaRPr lang="en-US" sz="1800" b="0" strike="noStrike" spc="-1" dirty="0">
              <a:solidFill>
                <a:schemeClr val="tx1">
                  <a:lumMod val="65000"/>
                  <a:lumOff val="35000"/>
                </a:schemeClr>
              </a:solidFill>
              <a:uFill>
                <a:solidFill>
                  <a:srgbClr val="FFFFFF"/>
                </a:solidFill>
              </a:uFill>
            </a:endParaRPr>
          </a:p>
          <a:p>
            <a:pPr>
              <a:lnSpc>
                <a:spcPct val="100000"/>
              </a:lnSpc>
            </a:pPr>
            <a:r>
              <a:rPr lang="en-US" sz="1100" b="0" strike="noStrike" spc="-1" dirty="0">
                <a:solidFill>
                  <a:schemeClr val="tx1">
                    <a:lumMod val="65000"/>
                    <a:lumOff val="35000"/>
                  </a:schemeClr>
                </a:solidFill>
                <a:uFill>
                  <a:solidFill>
                    <a:srgbClr val="FFFFFF"/>
                  </a:solidFill>
                </a:uFill>
                <a:ea typeface="Arial"/>
              </a:rPr>
              <a:t>Manhattan Associates</a:t>
            </a:r>
            <a:endParaRPr lang="en-US" sz="1800" b="0" strike="noStrike" spc="-1" dirty="0">
              <a:solidFill>
                <a:schemeClr val="tx1">
                  <a:lumMod val="65000"/>
                  <a:lumOff val="35000"/>
                </a:schemeClr>
              </a:solidFill>
              <a:uFill>
                <a:solidFill>
                  <a:srgbClr val="FFFFFF"/>
                </a:solidFill>
              </a:uFill>
            </a:endParaRPr>
          </a:p>
          <a:p>
            <a:pPr>
              <a:lnSpc>
                <a:spcPct val="100000"/>
              </a:lnSpc>
            </a:pPr>
            <a:r>
              <a:rPr lang="en-US" sz="1100" b="0" strike="noStrike" spc="-1" dirty="0">
                <a:solidFill>
                  <a:schemeClr val="tx1">
                    <a:lumMod val="65000"/>
                    <a:lumOff val="35000"/>
                  </a:schemeClr>
                </a:solidFill>
                <a:uFill>
                  <a:solidFill>
                    <a:srgbClr val="FFFFFF"/>
                  </a:solidFill>
                </a:uFill>
                <a:ea typeface="Arial"/>
              </a:rPr>
              <a:t> </a:t>
            </a:r>
            <a:endParaRPr lang="en-US" sz="1800" b="0" strike="noStrike" spc="-1" dirty="0">
              <a:solidFill>
                <a:schemeClr val="tx1">
                  <a:lumMod val="65000"/>
                  <a:lumOff val="35000"/>
                </a:schemeClr>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CustomShape 1"/>
          <p:cNvSpPr/>
          <p:nvPr/>
        </p:nvSpPr>
        <p:spPr>
          <a:xfrm>
            <a:off x="685800" y="343080"/>
            <a:ext cx="7769880" cy="8924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b"/>
          <a:lstStyle/>
          <a:p>
            <a:pPr algn="ctr">
              <a:lnSpc>
                <a:spcPct val="100000"/>
              </a:lnSpc>
            </a:pPr>
            <a:r>
              <a:rPr lang="en-US" sz="4800" strike="noStrike" spc="-1">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100,000+</a:t>
            </a:r>
            <a:endParaRPr lang="en-US" sz="1800" strike="noStrike" spc="-1">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717" name="CustomShape 2"/>
          <p:cNvSpPr/>
          <p:nvPr/>
        </p:nvSpPr>
        <p:spPr>
          <a:xfrm>
            <a:off x="662760" y="1113660"/>
            <a:ext cx="7769880" cy="4608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ctr">
              <a:lnSpc>
                <a:spcPct val="100000"/>
              </a:lnSpc>
            </a:pPr>
            <a:r>
              <a:rPr lang="zh-CN" altLang="en-US" sz="20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客户</a:t>
            </a:r>
            <a:endParaRPr lang="en-US" sz="180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718" name="CustomShape 3"/>
          <p:cNvSpPr/>
          <p:nvPr/>
        </p:nvSpPr>
        <p:spPr>
          <a:xfrm>
            <a:off x="685800" y="2972160"/>
            <a:ext cx="7769880" cy="8924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b"/>
          <a:lstStyle/>
          <a:p>
            <a:pPr algn="ctr">
              <a:lnSpc>
                <a:spcPct val="100000"/>
              </a:lnSpc>
            </a:pPr>
            <a:r>
              <a:rPr lang="en-US" sz="480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186</a:t>
            </a:r>
            <a:endParaRPr lang="en-US" sz="180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719" name="CustomShape 4"/>
          <p:cNvSpPr/>
          <p:nvPr/>
        </p:nvSpPr>
        <p:spPr>
          <a:xfrm>
            <a:off x="685800" y="3583080"/>
            <a:ext cx="7769880" cy="4608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ctr">
              <a:lnSpc>
                <a:spcPct val="100000"/>
              </a:lnSpc>
            </a:pPr>
            <a:r>
              <a:rPr lang="zh-CN" altLang="en-US" sz="200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国</a:t>
            </a:r>
            <a:r>
              <a:rPr lang="zh-CN" altLang="en-US" sz="200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家和地区</a:t>
            </a:r>
            <a:endParaRPr lang="en-US" sz="180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720" name="CustomShape 5"/>
          <p:cNvSpPr/>
          <p:nvPr/>
        </p:nvSpPr>
        <p:spPr>
          <a:xfrm>
            <a:off x="685800" y="1657800"/>
            <a:ext cx="7769880" cy="8924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b"/>
          <a:lstStyle/>
          <a:p>
            <a:pPr algn="ctr">
              <a:lnSpc>
                <a:spcPct val="100000"/>
              </a:lnSpc>
            </a:pPr>
            <a:r>
              <a:rPr lang="en-US" sz="480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750,000</a:t>
            </a:r>
            <a:endParaRPr lang="en-US" sz="180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721" name="CustomShape 6"/>
          <p:cNvSpPr/>
          <p:nvPr/>
        </p:nvSpPr>
        <p:spPr>
          <a:xfrm>
            <a:off x="693180" y="2409480"/>
            <a:ext cx="7769880" cy="4608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ctr">
              <a:lnSpc>
                <a:spcPct val="100000"/>
              </a:lnSpc>
            </a:pPr>
            <a:r>
              <a:rPr lang="en-US" sz="200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IT</a:t>
            </a:r>
            <a:r>
              <a:rPr lang="zh-CN" altLang="en-US" sz="20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管</a:t>
            </a:r>
            <a:r>
              <a:rPr lang="zh-CN" altLang="en-US" sz="2000"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理人员</a:t>
            </a:r>
            <a:endParaRPr lang="en-US" sz="180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722" name="CustomShape 7"/>
          <p:cNvSpPr/>
          <p:nvPr/>
        </p:nvSpPr>
        <p:spPr>
          <a:xfrm>
            <a:off x="4486320" y="4413600"/>
            <a:ext cx="357480" cy="357480"/>
          </a:xfrm>
          <a:custGeom>
            <a:avLst/>
            <a:gdLst/>
            <a:ahLst/>
            <a:cxnLst/>
            <a:rect l="l" t="t" r="r" b="b"/>
            <a:pathLst>
              <a:path w="17586" h="12763">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723" name="CustomShape 8"/>
          <p:cNvSpPr/>
          <p:nvPr/>
        </p:nvSpPr>
        <p:spPr>
          <a:xfrm>
            <a:off x="4517280" y="4580280"/>
            <a:ext cx="60840" cy="147240"/>
          </a:xfrm>
          <a:custGeom>
            <a:avLst/>
            <a:gdLst/>
            <a:ahLst/>
            <a:cxn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724" name="CustomShape 9"/>
          <p:cNvSpPr/>
          <p:nvPr/>
        </p:nvSpPr>
        <p:spPr>
          <a:xfrm>
            <a:off x="4770000" y="4580280"/>
            <a:ext cx="60840" cy="147240"/>
          </a:xfrm>
          <a:custGeom>
            <a:avLst/>
            <a:gdLst/>
            <a:ahLst/>
            <a:cxn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725" name="CustomShape 10"/>
          <p:cNvSpPr/>
          <p:nvPr/>
        </p:nvSpPr>
        <p:spPr>
          <a:xfrm>
            <a:off x="4601520" y="4415400"/>
            <a:ext cx="60840" cy="312120"/>
          </a:xfrm>
          <a:custGeom>
            <a:avLst/>
            <a:gdLst/>
            <a:ahLst/>
            <a:cxnLst/>
            <a:rect l="l" t="t" r="r" b="b"/>
            <a:pathLst>
              <a:path w="3094" h="11156">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726" name="CustomShape 11"/>
          <p:cNvSpPr/>
          <p:nvPr/>
        </p:nvSpPr>
        <p:spPr>
          <a:xfrm>
            <a:off x="4685760" y="4495320"/>
            <a:ext cx="60840" cy="232560"/>
          </a:xfrm>
          <a:custGeom>
            <a:avLst/>
            <a:gdLst/>
            <a:ahLst/>
            <a:cxnLst/>
            <a:rect l="l" t="t" r="r" b="b"/>
            <a:pathLst>
              <a:path w="3094" h="833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360">
            <a:solidFill>
              <a:srgbClr val="000000"/>
            </a:solidFill>
            <a:round/>
          </a:ln>
        </p:spPr>
        <p:style>
          <a:lnRef idx="0">
            <a:scrgbClr r="0" g="0" b="0"/>
          </a:lnRef>
          <a:fillRef idx="0">
            <a:scrgbClr r="0" g="0" b="0"/>
          </a:fillRef>
          <a:effectRef idx="0">
            <a:scrgbClr r="0" g="0" b="0"/>
          </a:effectRef>
          <a:fontRef idx="minor"/>
        </p:style>
      </p:sp>
      <p:pic>
        <p:nvPicPr>
          <p:cNvPr id="727" name="图片 726"/>
          <p:cNvPicPr/>
          <p:nvPr/>
        </p:nvPicPr>
        <p:blipFill>
          <a:blip r:embed="rId2"/>
          <a:stretch/>
        </p:blipFill>
        <p:spPr>
          <a:xfrm>
            <a:off x="7830360" y="4773240"/>
            <a:ext cx="1037160" cy="239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CustomShape 1"/>
          <p:cNvSpPr/>
          <p:nvPr/>
        </p:nvSpPr>
        <p:spPr>
          <a:xfrm>
            <a:off x="0" y="2073240"/>
            <a:ext cx="9147240" cy="1380240"/>
          </a:xfrm>
          <a:prstGeom prst="rect">
            <a:avLst/>
          </a:prstGeom>
          <a:gradFill>
            <a:gsLst>
              <a:gs pos="0">
                <a:schemeClr val="accent4">
                  <a:lumMod val="75000"/>
                  <a:alpha val="85000"/>
                </a:schemeClr>
              </a:gs>
              <a:gs pos="100000">
                <a:srgbClr val="FFFFFF">
                  <a:alpha val="85000"/>
                </a:srgbClr>
              </a:gs>
            </a:gsLst>
            <a:lin ang="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9" name="CustomShape 2"/>
          <p:cNvSpPr/>
          <p:nvPr/>
        </p:nvSpPr>
        <p:spPr>
          <a:xfrm>
            <a:off x="1613520" y="680040"/>
            <a:ext cx="7530480" cy="4330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US" sz="3200" b="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 </a:t>
            </a:r>
            <a:r>
              <a:rPr lang="zh-CN" altLang="en-US" sz="3200" b="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获取</a:t>
            </a:r>
            <a:r>
              <a:rPr lang="en-US" sz="3200" b="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ServiceDesk </a:t>
            </a:r>
            <a:r>
              <a:rPr lang="en-US" sz="32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Plus</a:t>
            </a: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730" name="CustomShape 3"/>
          <p:cNvSpPr/>
          <p:nvPr/>
        </p:nvSpPr>
        <p:spPr>
          <a:xfrm>
            <a:off x="5227920" y="2271166"/>
            <a:ext cx="3110400" cy="66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1400"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hlinkClick r:id="rId2"/>
              </a:rPr>
              <a:t>点击这里</a:t>
            </a:r>
            <a:r>
              <a:rPr lang="zh-CN" altLang="en-US" sz="1400"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注册获</a:t>
            </a:r>
            <a:r>
              <a:rPr lang="zh-CN" altLang="en-US" sz="14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取</a:t>
            </a:r>
            <a:r>
              <a:rPr lang="en-US" altLang="zh-CN"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30</a:t>
            </a:r>
            <a:r>
              <a:rPr lang="zh-CN" alt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天免费试</a:t>
            </a:r>
            <a:r>
              <a:rPr lang="zh-CN" altLang="en-US" sz="1400" b="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用</a:t>
            </a: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pic>
        <p:nvPicPr>
          <p:cNvPr id="731" name="Picture 3"/>
          <p:cNvPicPr/>
          <p:nvPr/>
        </p:nvPicPr>
        <p:blipFill>
          <a:blip r:embed="rId3"/>
          <a:srcRect b="27978"/>
          <a:stretch/>
        </p:blipFill>
        <p:spPr>
          <a:xfrm>
            <a:off x="1077480" y="680040"/>
            <a:ext cx="585000" cy="420480"/>
          </a:xfrm>
          <a:prstGeom prst="rect">
            <a:avLst/>
          </a:prstGeom>
          <a:ln>
            <a:noFill/>
          </a:ln>
        </p:spPr>
      </p:pic>
      <p:sp>
        <p:nvSpPr>
          <p:cNvPr id="732" name="CustomShape 4"/>
          <p:cNvSpPr/>
          <p:nvPr/>
        </p:nvSpPr>
        <p:spPr>
          <a:xfrm>
            <a:off x="1027148" y="2510460"/>
            <a:ext cx="3469695" cy="100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2000" spc="-1" dirty="0">
                <a:solidFill>
                  <a:schemeClr val="tx1">
                    <a:lumMod val="85000"/>
                    <a:lumOff val="15000"/>
                  </a:schemeClr>
                </a:solidFill>
                <a:uFill>
                  <a:solidFill>
                    <a:srgbClr val="FFFFFF"/>
                  </a:solidFill>
                </a:uFill>
                <a:latin typeface="微软雅黑" panose="020B0503020204020204" pitchFamily="34" charset="-122"/>
                <a:ea typeface="微软雅黑" panose="020B0503020204020204" pitchFamily="34" charset="-122"/>
              </a:rPr>
              <a:t>感</a:t>
            </a:r>
            <a:r>
              <a:rPr lang="zh-CN" altLang="en-US" sz="2000" spc="-1" dirty="0" smtClean="0">
                <a:solidFill>
                  <a:schemeClr val="tx1">
                    <a:lumMod val="85000"/>
                    <a:lumOff val="15000"/>
                  </a:schemeClr>
                </a:solidFill>
                <a:uFill>
                  <a:solidFill>
                    <a:srgbClr val="FFFFFF"/>
                  </a:solidFill>
                </a:uFill>
                <a:latin typeface="微软雅黑" panose="020B0503020204020204" pitchFamily="34" charset="-122"/>
                <a:ea typeface="微软雅黑" panose="020B0503020204020204" pitchFamily="34" charset="-122"/>
              </a:rPr>
              <a:t>谢您的关注！</a:t>
            </a:r>
            <a:endParaRPr lang="en-US" sz="1800" b="0" strike="noStrike" spc="-1" dirty="0">
              <a:solidFill>
                <a:schemeClr val="tx1">
                  <a:lumMod val="85000"/>
                  <a:lumOff val="1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733" name="CustomShape 5"/>
          <p:cNvSpPr/>
          <p:nvPr/>
        </p:nvSpPr>
        <p:spPr>
          <a:xfrm>
            <a:off x="207498" y="4576320"/>
            <a:ext cx="3525120" cy="63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200"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如您有</a:t>
            </a:r>
            <a:r>
              <a:rPr lang="zh-CN" altLang="en-US" sz="12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任何疑问，欢迎您发送邮件到：</a:t>
            </a:r>
            <a:r>
              <a:rPr lang="en-US" altLang="zh-CN" sz="1200"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mes</a:t>
            </a:r>
            <a:r>
              <a:rPr lang="en-US" sz="1200" b="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@zohocorp.com.cn</a:t>
            </a: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2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pic>
        <p:nvPicPr>
          <p:cNvPr id="734" name="图片 733"/>
          <p:cNvPicPr/>
          <p:nvPr/>
        </p:nvPicPr>
        <p:blipFill>
          <a:blip r:embed="rId4"/>
          <a:stretch/>
        </p:blipFill>
        <p:spPr>
          <a:xfrm>
            <a:off x="7809120" y="4773240"/>
            <a:ext cx="1058400" cy="241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1"/>
          <p:cNvSpPr/>
          <p:nvPr/>
        </p:nvSpPr>
        <p:spPr>
          <a:xfrm>
            <a:off x="1854360" y="2743920"/>
            <a:ext cx="1088280" cy="1039680"/>
          </a:xfrm>
          <a:prstGeom prst="ellipse">
            <a:avLst/>
          </a:prstGeom>
          <a:solidFill>
            <a:srgbClr val="3D808C"/>
          </a:solidFill>
          <a:ln>
            <a:noFill/>
          </a:ln>
        </p:spPr>
        <p:style>
          <a:lnRef idx="0">
            <a:scrgbClr r="0" g="0" b="0"/>
          </a:lnRef>
          <a:fillRef idx="0">
            <a:scrgbClr r="0" g="0" b="0"/>
          </a:fillRef>
          <a:effectRef idx="0">
            <a:scrgbClr r="0" g="0" b="0"/>
          </a:effectRef>
          <a:fontRef idx="minor"/>
        </p:style>
      </p:sp>
      <p:sp>
        <p:nvSpPr>
          <p:cNvPr id="318" name="CustomShape 2"/>
          <p:cNvSpPr/>
          <p:nvPr/>
        </p:nvSpPr>
        <p:spPr>
          <a:xfrm>
            <a:off x="1134000" y="2291040"/>
            <a:ext cx="541440" cy="559800"/>
          </a:xfrm>
          <a:prstGeom prst="rect">
            <a:avLst/>
          </a:prstGeom>
          <a:noFill/>
          <a:ln>
            <a:noFill/>
          </a:ln>
        </p:spPr>
        <p:style>
          <a:lnRef idx="0">
            <a:scrgbClr r="0" g="0" b="0"/>
          </a:lnRef>
          <a:fillRef idx="0">
            <a:scrgbClr r="0" g="0" b="0"/>
          </a:fillRef>
          <a:effectRef idx="0">
            <a:scrgbClr r="0" g="0" b="0"/>
          </a:effectRef>
          <a:fontRef idx="minor"/>
        </p:style>
      </p:sp>
      <p:sp>
        <p:nvSpPr>
          <p:cNvPr id="319" name="CustomShape 3"/>
          <p:cNvSpPr/>
          <p:nvPr/>
        </p:nvSpPr>
        <p:spPr>
          <a:xfrm>
            <a:off x="2030400" y="1135080"/>
            <a:ext cx="7570440" cy="5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Zylker </a:t>
            </a:r>
            <a:r>
              <a:rPr lang="zh-CN" altLang="en-US" sz="1400"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提供了两个变更场景，</a:t>
            </a:r>
            <a:r>
              <a:rPr lang="zh-CN" altLang="en-US" sz="1400" b="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我</a:t>
            </a:r>
            <a:r>
              <a:rPr lang="zh-CN" alt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们</a:t>
            </a:r>
            <a:r>
              <a:rPr lang="zh-CN" altLang="en-US" sz="1400" b="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来了解下</a:t>
            </a:r>
            <a:r>
              <a:rPr lang="zh-CN" alt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这两个变更是如何被执行的</a:t>
            </a:r>
            <a:r>
              <a:rPr 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320" name="CustomShape 4"/>
          <p:cNvSpPr/>
          <p:nvPr/>
        </p:nvSpPr>
        <p:spPr>
          <a:xfrm>
            <a:off x="1928520" y="559092"/>
            <a:ext cx="7306560" cy="6163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chor="b"/>
          <a:lstStyle/>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altLang="zh-CN" sz="36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Zylker</a:t>
            </a:r>
            <a:r>
              <a:rPr lang="zh-CN" altLang="en-US" sz="36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关</a:t>
            </a:r>
            <a:r>
              <a:rPr lang="zh-CN" altLang="en-US" sz="3600" spc="-1" dirty="0">
                <a:solidFill>
                  <a:srgbClr val="000000"/>
                </a:solidFill>
                <a:uFill>
                  <a:solidFill>
                    <a:srgbClr val="FFFFFF"/>
                  </a:solidFill>
                </a:uFill>
                <a:latin typeface="微软雅黑" panose="020B0503020204020204" pitchFamily="34" charset="-122"/>
                <a:ea typeface="微软雅黑" panose="020B0503020204020204" pitchFamily="34" charset="-122"/>
              </a:rPr>
              <a:t>于变更的两个情景</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21" name="Picture 2"/>
          <p:cNvPicPr/>
          <p:nvPr/>
        </p:nvPicPr>
        <p:blipFill>
          <a:blip r:embed="rId2"/>
          <a:stretch/>
        </p:blipFill>
        <p:spPr>
          <a:xfrm>
            <a:off x="1339920" y="697320"/>
            <a:ext cx="419040" cy="419040"/>
          </a:xfrm>
          <a:prstGeom prst="rect">
            <a:avLst/>
          </a:prstGeom>
          <a:ln>
            <a:noFill/>
          </a:ln>
        </p:spPr>
      </p:pic>
      <p:sp>
        <p:nvSpPr>
          <p:cNvPr id="322" name="CustomShape 5"/>
          <p:cNvSpPr/>
          <p:nvPr/>
        </p:nvSpPr>
        <p:spPr>
          <a:xfrm>
            <a:off x="1854360" y="2089980"/>
            <a:ext cx="1510200" cy="51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400" b="0" strike="noStrike"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更</a:t>
            </a:r>
            <a:r>
              <a:rPr lang="zh-CN" alt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换打印机</a:t>
            </a: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323" name="CustomShape 6"/>
          <p:cNvSpPr/>
          <p:nvPr/>
        </p:nvSpPr>
        <p:spPr>
          <a:xfrm>
            <a:off x="5522706" y="2089980"/>
            <a:ext cx="1551960" cy="301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400"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处</a:t>
            </a:r>
            <a:r>
              <a:rPr lang="zh-CN" altLang="en-US" sz="14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理</a:t>
            </a:r>
            <a:r>
              <a:rPr 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ROOTKIT</a:t>
            </a:r>
            <a:r>
              <a:rPr lang="zh-CN" alt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病毒</a:t>
            </a: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pic>
        <p:nvPicPr>
          <p:cNvPr id="324" name="Picture 8"/>
          <p:cNvPicPr/>
          <p:nvPr/>
        </p:nvPicPr>
        <p:blipFill>
          <a:blip r:embed="rId3"/>
          <a:stretch/>
        </p:blipFill>
        <p:spPr>
          <a:xfrm>
            <a:off x="2140200" y="3022920"/>
            <a:ext cx="523080" cy="523080"/>
          </a:xfrm>
          <a:prstGeom prst="rect">
            <a:avLst/>
          </a:prstGeom>
          <a:ln>
            <a:noFill/>
          </a:ln>
        </p:spPr>
      </p:pic>
      <p:sp>
        <p:nvSpPr>
          <p:cNvPr id="325" name="CustomShape 7"/>
          <p:cNvSpPr/>
          <p:nvPr/>
        </p:nvSpPr>
        <p:spPr>
          <a:xfrm>
            <a:off x="5879160" y="2750760"/>
            <a:ext cx="1088280" cy="1039680"/>
          </a:xfrm>
          <a:prstGeom prst="ellipse">
            <a:avLst/>
          </a:prstGeom>
          <a:solidFill>
            <a:srgbClr val="3D808C"/>
          </a:solidFill>
          <a:ln>
            <a:noFill/>
          </a:ln>
        </p:spPr>
        <p:style>
          <a:lnRef idx="0">
            <a:scrgbClr r="0" g="0" b="0"/>
          </a:lnRef>
          <a:fillRef idx="0">
            <a:scrgbClr r="0" g="0" b="0"/>
          </a:fillRef>
          <a:effectRef idx="0">
            <a:scrgbClr r="0" g="0" b="0"/>
          </a:effectRef>
          <a:fontRef idx="minor"/>
        </p:style>
      </p:sp>
      <p:pic>
        <p:nvPicPr>
          <p:cNvPr id="326" name="Picture 9"/>
          <p:cNvPicPr/>
          <p:nvPr/>
        </p:nvPicPr>
        <p:blipFill>
          <a:blip r:embed="rId4"/>
          <a:stretch/>
        </p:blipFill>
        <p:spPr>
          <a:xfrm>
            <a:off x="6173280" y="3026880"/>
            <a:ext cx="523080" cy="523080"/>
          </a:xfrm>
          <a:prstGeom prst="rect">
            <a:avLst/>
          </a:prstGeom>
          <a:ln>
            <a:noFill/>
          </a:ln>
        </p:spPr>
      </p:pic>
      <p:pic>
        <p:nvPicPr>
          <p:cNvPr id="327" name="图片 326"/>
          <p:cNvPicPr/>
          <p:nvPr/>
        </p:nvPicPr>
        <p:blipFill>
          <a:blip r:embed="rId5"/>
          <a:stretch/>
        </p:blipFill>
        <p:spPr>
          <a:xfrm>
            <a:off x="7827120" y="4773240"/>
            <a:ext cx="1045440" cy="241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961920" y="2141280"/>
            <a:ext cx="686880" cy="689400"/>
          </a:xfrm>
          <a:prstGeom prst="ellipse">
            <a:avLst/>
          </a:prstGeom>
          <a:solidFill>
            <a:srgbClr val="3D808C"/>
          </a:solidFill>
          <a:ln>
            <a:noFill/>
          </a:ln>
        </p:spPr>
        <p:style>
          <a:lnRef idx="0">
            <a:scrgbClr r="0" g="0" b="0"/>
          </a:lnRef>
          <a:fillRef idx="0">
            <a:scrgbClr r="0" g="0" b="0"/>
          </a:fillRef>
          <a:effectRef idx="0">
            <a:scrgbClr r="0" g="0" b="0"/>
          </a:effectRef>
          <a:fontRef idx="minor"/>
        </p:style>
      </p:sp>
      <p:sp>
        <p:nvSpPr>
          <p:cNvPr id="329" name="CustomShape 2"/>
          <p:cNvSpPr/>
          <p:nvPr/>
        </p:nvSpPr>
        <p:spPr>
          <a:xfrm>
            <a:off x="0" y="2487240"/>
            <a:ext cx="959400" cy="360"/>
          </a:xfrm>
          <a:custGeom>
            <a:avLst/>
            <a:gdLst/>
            <a:ahLst/>
            <a:cxnLst/>
            <a:rect l="l" t="t" r="r" b="b"/>
            <a:pathLst>
              <a:path w="21600" h="21600">
                <a:moveTo>
                  <a:pt x="0" y="0"/>
                </a:moveTo>
                <a:lnTo>
                  <a:pt x="21600" y="21600"/>
                </a:lnTo>
              </a:path>
            </a:pathLst>
          </a:custGeom>
          <a:noFill/>
          <a:ln w="9360">
            <a:solidFill>
              <a:schemeClr val="bg2">
                <a:lumMod val="75000"/>
              </a:schemeClr>
            </a:solidFill>
            <a:round/>
          </a:ln>
        </p:spPr>
        <p:style>
          <a:lnRef idx="0">
            <a:scrgbClr r="0" g="0" b="0"/>
          </a:lnRef>
          <a:fillRef idx="0">
            <a:scrgbClr r="0" g="0" b="0"/>
          </a:fillRef>
          <a:effectRef idx="0">
            <a:scrgbClr r="0" g="0" b="0"/>
          </a:effectRef>
          <a:fontRef idx="minor"/>
        </p:style>
      </p:sp>
      <p:sp>
        <p:nvSpPr>
          <p:cNvPr id="330" name="CustomShape 3"/>
          <p:cNvSpPr/>
          <p:nvPr/>
        </p:nvSpPr>
        <p:spPr>
          <a:xfrm>
            <a:off x="1699200" y="2167560"/>
            <a:ext cx="6519600" cy="616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91440" rIns="90000" bIns="91440" anchor="b"/>
          <a:lstStyle/>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36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Zylker</a:t>
            </a:r>
            <a:r>
              <a:rPr lang="zh-CN" altLang="en-US" sz="36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更</a:t>
            </a:r>
            <a:r>
              <a:rPr lang="zh-CN" altLang="en-US" sz="36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换打印</a:t>
            </a:r>
            <a:r>
              <a:rPr lang="zh-CN" altLang="en-US" sz="36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机的变更过程</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31" name="CustomShape 4"/>
          <p:cNvSpPr/>
          <p:nvPr/>
        </p:nvSpPr>
        <p:spPr>
          <a:xfrm>
            <a:off x="7546320" y="2505600"/>
            <a:ext cx="1634400" cy="360"/>
          </a:xfrm>
          <a:custGeom>
            <a:avLst/>
            <a:gdLst/>
            <a:ahLst/>
            <a:cxnLst/>
            <a:rect l="l" t="t" r="r" b="b"/>
            <a:pathLst>
              <a:path w="21600" h="21600">
                <a:moveTo>
                  <a:pt x="0" y="0"/>
                </a:moveTo>
                <a:lnTo>
                  <a:pt x="21600" y="21600"/>
                </a:lnTo>
              </a:path>
            </a:pathLst>
          </a:custGeom>
          <a:noFill/>
          <a:ln w="9360">
            <a:solidFill>
              <a:schemeClr val="bg2">
                <a:lumMod val="75000"/>
              </a:schemeClr>
            </a:solidFill>
            <a:round/>
          </a:ln>
        </p:spPr>
        <p:style>
          <a:lnRef idx="0">
            <a:scrgbClr r="0" g="0" b="0"/>
          </a:lnRef>
          <a:fillRef idx="0">
            <a:scrgbClr r="0" g="0" b="0"/>
          </a:fillRef>
          <a:effectRef idx="0">
            <a:scrgbClr r="0" g="0" b="0"/>
          </a:effectRef>
          <a:fontRef idx="minor"/>
        </p:style>
      </p:sp>
      <p:sp>
        <p:nvSpPr>
          <p:cNvPr id="332" name="CustomShape 5"/>
          <p:cNvSpPr/>
          <p:nvPr/>
        </p:nvSpPr>
        <p:spPr>
          <a:xfrm>
            <a:off x="1753560" y="2753640"/>
            <a:ext cx="4851360" cy="30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应用</a:t>
            </a:r>
            <a:r>
              <a:rPr 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ServiceDesk Plus</a:t>
            </a:r>
            <a:r>
              <a:rPr lang="zh-CN" altLang="en-US" sz="14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管理变更流程</a:t>
            </a: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pic>
        <p:nvPicPr>
          <p:cNvPr id="333" name="Picture 10"/>
          <p:cNvPicPr/>
          <p:nvPr/>
        </p:nvPicPr>
        <p:blipFill>
          <a:blip r:embed="rId2"/>
          <a:stretch/>
        </p:blipFill>
        <p:spPr>
          <a:xfrm>
            <a:off x="1106640" y="2290320"/>
            <a:ext cx="427680" cy="427680"/>
          </a:xfrm>
          <a:prstGeom prst="rect">
            <a:avLst/>
          </a:prstGeom>
          <a:ln>
            <a:noFill/>
          </a:ln>
        </p:spPr>
      </p:pic>
      <p:pic>
        <p:nvPicPr>
          <p:cNvPr id="334" name="图片 333"/>
          <p:cNvPicPr/>
          <p:nvPr/>
        </p:nvPicPr>
        <p:blipFill>
          <a:blip r:embed="rId3"/>
          <a:stretch/>
        </p:blipFill>
        <p:spPr>
          <a:xfrm>
            <a:off x="7827120" y="4773240"/>
            <a:ext cx="1045440" cy="241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Picture 27"/>
          <p:cNvPicPr/>
          <p:nvPr/>
        </p:nvPicPr>
        <p:blipFill>
          <a:blip r:embed="rId2"/>
          <a:stretch/>
        </p:blipFill>
        <p:spPr>
          <a:xfrm>
            <a:off x="494640" y="2281680"/>
            <a:ext cx="898920" cy="898920"/>
          </a:xfrm>
          <a:prstGeom prst="rect">
            <a:avLst/>
          </a:prstGeom>
          <a:ln>
            <a:noFill/>
          </a:ln>
        </p:spPr>
      </p:pic>
      <p:pic>
        <p:nvPicPr>
          <p:cNvPr id="336" name="Picture 26"/>
          <p:cNvPicPr/>
          <p:nvPr/>
        </p:nvPicPr>
        <p:blipFill>
          <a:blip r:embed="rId3"/>
          <a:stretch/>
        </p:blipFill>
        <p:spPr>
          <a:xfrm>
            <a:off x="7089120" y="2336400"/>
            <a:ext cx="876600" cy="876600"/>
          </a:xfrm>
          <a:prstGeom prst="rect">
            <a:avLst/>
          </a:prstGeom>
          <a:ln>
            <a:noFill/>
          </a:ln>
        </p:spPr>
      </p:pic>
      <p:sp>
        <p:nvSpPr>
          <p:cNvPr id="337" name="CustomShape 1"/>
          <p:cNvSpPr/>
          <p:nvPr/>
        </p:nvSpPr>
        <p:spPr>
          <a:xfrm>
            <a:off x="1746720" y="619920"/>
            <a:ext cx="7395840" cy="6066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US" sz="24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Zylker </a:t>
            </a:r>
            <a:r>
              <a:rPr lang="zh-CN" altLang="en-US" sz="24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的打印机已经十分老旧</a:t>
            </a:r>
            <a:endParaRPr lang="en-US" sz="180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38" name="CustomShape 2"/>
          <p:cNvSpPr/>
          <p:nvPr/>
        </p:nvSpPr>
        <p:spPr>
          <a:xfrm rot="20326200">
            <a:off x="2037240" y="1832760"/>
            <a:ext cx="1605960" cy="2455560"/>
          </a:xfrm>
          <a:prstGeom prst="arc">
            <a:avLst>
              <a:gd name="adj1" fmla="val 15043108"/>
              <a:gd name="adj2" fmla="val 97136"/>
            </a:avLst>
          </a:prstGeom>
          <a:noFill/>
          <a:ln>
            <a:solidFill>
              <a:schemeClr val="tx2">
                <a:lumMod val="90000"/>
              </a:schemeClr>
            </a:solidFill>
            <a:roun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39" name="CustomShape 3"/>
          <p:cNvSpPr/>
          <p:nvPr/>
        </p:nvSpPr>
        <p:spPr>
          <a:xfrm>
            <a:off x="107280" y="3327840"/>
            <a:ext cx="1799280" cy="252360"/>
          </a:xfrm>
          <a:prstGeom prst="rect">
            <a:avLst/>
          </a:prstGeom>
          <a:solidFill>
            <a:srgbClr val="069F91">
              <a:alpha val="42000"/>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r>
              <a:rPr lang="en-US" sz="800" b="0" strike="noStrike" spc="-1" dirty="0">
                <a:solidFill>
                  <a:srgbClr val="000000"/>
                </a:solidFill>
                <a:uFill>
                  <a:solidFill>
                    <a:srgbClr val="FFFFFF"/>
                  </a:solidFill>
                </a:uFill>
                <a:latin typeface=" Gill sans light"/>
                <a:ea typeface="Arial"/>
              </a:rPr>
              <a:t>Wendy, </a:t>
            </a:r>
            <a:r>
              <a:rPr lang="zh-CN" altLang="en-US" sz="800" spc="-1" dirty="0">
                <a:solidFill>
                  <a:srgbClr val="000000"/>
                </a:solidFill>
                <a:uFill>
                  <a:solidFill>
                    <a:srgbClr val="FFFFFF"/>
                  </a:solidFill>
                </a:uFill>
                <a:latin typeface="华文细黑" panose="02010600040101010101" pitchFamily="2" charset="-122"/>
                <a:ea typeface="华文细黑" panose="02010600040101010101" pitchFamily="2" charset="-122"/>
              </a:rPr>
              <a:t>人力资源</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40" name="CustomShape 4"/>
          <p:cNvSpPr/>
          <p:nvPr/>
        </p:nvSpPr>
        <p:spPr>
          <a:xfrm>
            <a:off x="3455640" y="4123800"/>
            <a:ext cx="1719720" cy="236520"/>
          </a:xfrm>
          <a:prstGeom prst="rect">
            <a:avLst/>
          </a:prstGeom>
          <a:solidFill>
            <a:srgbClr val="069F91">
              <a:alpha val="42000"/>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r>
              <a:rPr lang="en-US" sz="800" b="0" strike="noStrike" spc="-1" dirty="0">
                <a:solidFill>
                  <a:srgbClr val="000000"/>
                </a:solidFill>
                <a:uFill>
                  <a:solidFill>
                    <a:srgbClr val="FFFFFF"/>
                  </a:solidFill>
                </a:uFill>
                <a:latin typeface=" Gill sans light"/>
                <a:ea typeface="Arial"/>
              </a:rPr>
              <a:t>John, </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终端用户</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41" name="CustomShape 5"/>
          <p:cNvSpPr/>
          <p:nvPr/>
        </p:nvSpPr>
        <p:spPr>
          <a:xfrm rot="21447600">
            <a:off x="1524240" y="2521440"/>
            <a:ext cx="1441800" cy="694440"/>
          </a:xfrm>
          <a:prstGeom prst="wedgeEllipseCallout">
            <a:avLst>
              <a:gd name="adj1" fmla="val -69134"/>
              <a:gd name="adj2" fmla="val -54103"/>
            </a:avLst>
          </a:prstGeom>
          <a:solidFill>
            <a:schemeClr val="accent2">
              <a:lumMod val="20000"/>
              <a:lumOff val="80000"/>
              <a:alpha val="50000"/>
            </a:schemeClr>
          </a:solidFill>
          <a:ln>
            <a:roun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打印的图片不清晰</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42" name="CustomShape 6"/>
          <p:cNvSpPr/>
          <p:nvPr/>
        </p:nvSpPr>
        <p:spPr>
          <a:xfrm rot="21344400">
            <a:off x="72360" y="1343520"/>
            <a:ext cx="1353240" cy="632160"/>
          </a:xfrm>
          <a:prstGeom prst="wedgeEllipseCallout">
            <a:avLst>
              <a:gd name="adj1" fmla="val 6171"/>
              <a:gd name="adj2" fmla="val 92264"/>
            </a:avLst>
          </a:prstGeom>
          <a:solidFill>
            <a:schemeClr val="accent2">
              <a:lumMod val="20000"/>
              <a:lumOff val="80000"/>
              <a:alpha val="47000"/>
            </a:schemeClr>
          </a:solidFill>
          <a:ln>
            <a:roun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打印质量每况愈下</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43" name="CustomShape 7"/>
          <p:cNvSpPr/>
          <p:nvPr/>
        </p:nvSpPr>
        <p:spPr>
          <a:xfrm rot="505800">
            <a:off x="3957120" y="1904760"/>
            <a:ext cx="1505880" cy="583200"/>
          </a:xfrm>
          <a:prstGeom prst="wedgeEllipseCallout">
            <a:avLst>
              <a:gd name="adj1" fmla="val -17786"/>
              <a:gd name="adj2" fmla="val 165579"/>
            </a:avLst>
          </a:prstGeom>
          <a:solidFill>
            <a:srgbClr val="F7ECD7">
              <a:alpha val="47000"/>
            </a:srgbClr>
          </a:solidFill>
          <a:ln>
            <a:roun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zh-CN" altLang="en-US" sz="800" spc="-1" dirty="0">
                <a:solidFill>
                  <a:srgbClr val="000000"/>
                </a:solidFill>
                <a:uFill>
                  <a:solidFill>
                    <a:srgbClr val="FFFFFF"/>
                  </a:solidFill>
                </a:uFill>
                <a:latin typeface="华文细黑" panose="02010600040101010101" pitchFamily="2" charset="-122"/>
                <a:ea typeface="华文细黑" panose="02010600040101010101" pitchFamily="2" charset="-122"/>
              </a:rPr>
              <a:t>无法</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给客户送发票</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44" name="CustomShape 8"/>
          <p:cNvSpPr/>
          <p:nvPr/>
        </p:nvSpPr>
        <p:spPr>
          <a:xfrm>
            <a:off x="6870600" y="3346200"/>
            <a:ext cx="1533960" cy="234000"/>
          </a:xfrm>
          <a:prstGeom prst="rect">
            <a:avLst/>
          </a:prstGeom>
          <a:solidFill>
            <a:srgbClr val="069F91">
              <a:alpha val="42000"/>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r>
              <a:rPr lang="en-US" sz="800" b="0" strike="noStrike" spc="-1" dirty="0">
                <a:solidFill>
                  <a:srgbClr val="000000"/>
                </a:solidFill>
                <a:uFill>
                  <a:solidFill>
                    <a:srgbClr val="FFFFFF"/>
                  </a:solidFill>
                </a:uFill>
                <a:latin typeface=" Gill sans light"/>
                <a:ea typeface="Arial"/>
              </a:rPr>
              <a:t>Dave, </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人事部经理</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45" name="CustomShape 9"/>
          <p:cNvSpPr/>
          <p:nvPr/>
        </p:nvSpPr>
        <p:spPr>
          <a:xfrm>
            <a:off x="6222960" y="1387800"/>
            <a:ext cx="1261440" cy="639720"/>
          </a:xfrm>
          <a:prstGeom prst="wedgeEllipseCallout">
            <a:avLst>
              <a:gd name="adj1" fmla="val 28481"/>
              <a:gd name="adj2" fmla="val 118524"/>
            </a:avLst>
          </a:prstGeom>
          <a:solidFill>
            <a:srgbClr val="F7ECD7">
              <a:alpha val="47000"/>
            </a:srgbClr>
          </a:solidFill>
          <a:ln>
            <a:roun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zh-CN" altLang="en-US" sz="800" spc="-1" dirty="0">
                <a:solidFill>
                  <a:srgbClr val="000000"/>
                </a:solidFill>
                <a:uFill>
                  <a:solidFill>
                    <a:srgbClr val="FFFFFF"/>
                  </a:solidFill>
                </a:uFill>
                <a:latin typeface="华文细黑" panose="02010600040101010101" pitchFamily="2" charset="-122"/>
                <a:ea typeface="华文细黑" panose="02010600040101010101" pitchFamily="2" charset="-122"/>
              </a:rPr>
              <a:t>打印机每天都给我找麻烦</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46" name="CustomShape 10"/>
          <p:cNvSpPr/>
          <p:nvPr/>
        </p:nvSpPr>
        <p:spPr>
          <a:xfrm rot="2497800">
            <a:off x="5078160" y="1367640"/>
            <a:ext cx="1605960" cy="2455560"/>
          </a:xfrm>
          <a:prstGeom prst="arc">
            <a:avLst>
              <a:gd name="adj1" fmla="val 20039398"/>
              <a:gd name="adj2" fmla="val 5614142"/>
            </a:avLst>
          </a:prstGeom>
          <a:noFill/>
          <a:ln>
            <a:solidFill>
              <a:schemeClr val="tx2">
                <a:lumMod val="90000"/>
              </a:schemeClr>
            </a:solidFill>
            <a:roun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7" name="CustomShape 11"/>
          <p:cNvSpPr/>
          <p:nvPr/>
        </p:nvSpPr>
        <p:spPr>
          <a:xfrm>
            <a:off x="7984440" y="1216800"/>
            <a:ext cx="1049040" cy="506880"/>
          </a:xfrm>
          <a:prstGeom prst="wedgeEllipseCallout">
            <a:avLst>
              <a:gd name="adj1" fmla="val -71493"/>
              <a:gd name="adj2" fmla="val 193228"/>
            </a:avLst>
          </a:prstGeom>
          <a:solidFill>
            <a:srgbClr val="F7ECD7">
              <a:alpha val="50000"/>
            </a:srgbClr>
          </a:solidFill>
          <a:ln>
            <a:roun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zh-CN" altLang="en-US" sz="800" spc="-1" dirty="0">
                <a:solidFill>
                  <a:srgbClr val="000000"/>
                </a:solidFill>
                <a:uFill>
                  <a:solidFill>
                    <a:srgbClr val="FFFFFF"/>
                  </a:solidFill>
                </a:uFill>
                <a:latin typeface="华文细黑" panose="02010600040101010101" pitchFamily="2" charset="-122"/>
                <a:ea typeface="华文细黑" panose="02010600040101010101" pitchFamily="2" charset="-122"/>
              </a:rPr>
              <a:t>时不时的就卡纸</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pic>
        <p:nvPicPr>
          <p:cNvPr id="348" name="Picture 24"/>
          <p:cNvPicPr/>
          <p:nvPr/>
        </p:nvPicPr>
        <p:blipFill>
          <a:blip r:embed="rId4"/>
          <a:stretch/>
        </p:blipFill>
        <p:spPr>
          <a:xfrm>
            <a:off x="3825720" y="3158640"/>
            <a:ext cx="823680" cy="823680"/>
          </a:xfrm>
          <a:prstGeom prst="rect">
            <a:avLst/>
          </a:prstGeom>
          <a:ln>
            <a:noFill/>
          </a:ln>
        </p:spPr>
      </p:pic>
      <p:pic>
        <p:nvPicPr>
          <p:cNvPr id="349" name="图片 348"/>
          <p:cNvPicPr/>
          <p:nvPr/>
        </p:nvPicPr>
        <p:blipFill>
          <a:blip r:embed="rId5"/>
          <a:stretch/>
        </p:blipFill>
        <p:spPr>
          <a:xfrm>
            <a:off x="8158320" y="4811760"/>
            <a:ext cx="933840" cy="215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1654920" y="1460160"/>
            <a:ext cx="3282120" cy="1465200"/>
          </a:xfrm>
          <a:prstGeom prst="rect">
            <a:avLst/>
          </a:prstGeom>
          <a:solidFill>
            <a:schemeClr val="accent2">
              <a:lumMod val="60000"/>
              <a:lumOff val="40000"/>
              <a:alpha val="42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nSpc>
                <a:spcPct val="100000"/>
              </a:lnSpc>
            </a:pPr>
            <a:r>
              <a:rPr lang="en-US" sz="900" b="1" strike="noStrike" spc="-1" dirty="0">
                <a:solidFill>
                  <a:srgbClr val="000000"/>
                </a:solidFill>
                <a:uFill>
                  <a:solidFill>
                    <a:srgbClr val="FFFFFF"/>
                  </a:solidFill>
                </a:uFill>
                <a:latin typeface="Gill Sans Light"/>
                <a:ea typeface="Arial"/>
              </a:rPr>
              <a:t>         STEP 1</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900" b="0" strike="noStrike" spc="-1" dirty="0">
                <a:solidFill>
                  <a:srgbClr val="000000"/>
                </a:solidFill>
                <a:uFill>
                  <a:solidFill>
                    <a:srgbClr val="FFFFFF"/>
                  </a:solidFill>
                </a:uFill>
                <a:latin typeface="Gill Sans Light"/>
                <a:ea typeface="Arial"/>
              </a:rPr>
              <a:t>         Catrin </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提</a:t>
            </a:r>
            <a:r>
              <a:rPr lang="zh-CN" altLang="en-US" sz="900"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醒 </a:t>
            </a:r>
            <a:r>
              <a:rPr lang="en-US" sz="900" b="0" strike="noStrike" spc="-1" dirty="0" smtClean="0">
                <a:solidFill>
                  <a:srgbClr val="000000"/>
                </a:solidFill>
                <a:uFill>
                  <a:solidFill>
                    <a:srgbClr val="FFFFFF"/>
                  </a:solidFill>
                </a:uFill>
                <a:latin typeface="Gill Sans Light"/>
                <a:ea typeface="Arial"/>
              </a:rPr>
              <a:t>Marcus </a:t>
            </a:r>
            <a:r>
              <a:rPr lang="zh-CN" altLang="en-US" sz="900" b="0" strike="noStrike" spc="-1" dirty="0" smtClean="0">
                <a:solidFill>
                  <a:srgbClr val="000000"/>
                </a:solidFill>
                <a:uFill>
                  <a:solidFill>
                    <a:srgbClr val="FFFFFF"/>
                  </a:solidFill>
                </a:uFill>
                <a:latin typeface="Gill Sans Light"/>
                <a:ea typeface="Arial"/>
              </a:rPr>
              <a:t>可以</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使</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用</a:t>
            </a:r>
            <a:r>
              <a:rPr lang="en-US" altLang="zh-CN" sz="900" b="0" strike="noStrike" spc="-1" dirty="0" smtClean="0">
                <a:solidFill>
                  <a:srgbClr val="000000"/>
                </a:solidFill>
                <a:uFill>
                  <a:solidFill>
                    <a:srgbClr val="FFFFFF"/>
                  </a:solidFill>
                </a:uFill>
                <a:latin typeface="Gill Sans Light"/>
                <a:ea typeface="Arial"/>
              </a:rPr>
              <a:t>LED</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打</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印机</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来</a:t>
            </a:r>
            <a:endParaRPr lang="en-US" altLang="zh-CN"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r>
              <a:rPr lang="en-US" altLang="zh-CN" sz="900" spc="-1" dirty="0">
                <a:solidFill>
                  <a:srgbClr val="000000"/>
                </a:solidFill>
                <a:uFill>
                  <a:solidFill>
                    <a:srgbClr val="FFFFFF"/>
                  </a:solidFill>
                </a:uFill>
                <a:latin typeface="华文细黑" panose="02010600040101010101" pitchFamily="2" charset="-122"/>
                <a:ea typeface="华文细黑" panose="02010600040101010101" pitchFamily="2" charset="-122"/>
              </a:rPr>
              <a:t> </a:t>
            </a:r>
            <a:r>
              <a:rPr lang="en-US" altLang="zh-CN" sz="900"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         </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替</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换旧的镭</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射打</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印</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机</a:t>
            </a:r>
            <a:endParaRPr lang="en-US" sz="900" spc="-1" dirty="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p:txBody>
      </p:sp>
      <p:pic>
        <p:nvPicPr>
          <p:cNvPr id="351" name="Picture 94"/>
          <p:cNvPicPr/>
          <p:nvPr/>
        </p:nvPicPr>
        <p:blipFill>
          <a:blip r:embed="rId2"/>
          <a:stretch/>
        </p:blipFill>
        <p:spPr>
          <a:xfrm>
            <a:off x="1043280" y="1422360"/>
            <a:ext cx="953280" cy="1010520"/>
          </a:xfrm>
          <a:prstGeom prst="rect">
            <a:avLst/>
          </a:prstGeom>
          <a:ln>
            <a:noFill/>
          </a:ln>
        </p:spPr>
      </p:pic>
      <p:sp>
        <p:nvSpPr>
          <p:cNvPr id="352" name="CustomShape 2"/>
          <p:cNvSpPr/>
          <p:nvPr/>
        </p:nvSpPr>
        <p:spPr>
          <a:xfrm>
            <a:off x="1677600" y="2433600"/>
            <a:ext cx="1172880" cy="45756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Apple Symbols"/>
                <a:ea typeface="AppleGothic"/>
              </a:rPr>
              <a:t>CATRIN</a:t>
            </a:r>
            <a:endParaRPr lang="en-US" sz="1800" b="0" strike="noStrike" spc="-1" dirty="0">
              <a:solidFill>
                <a:srgbClr val="000000"/>
              </a:solidFill>
              <a:uFill>
                <a:solidFill>
                  <a:srgbClr val="FFFFFF"/>
                </a:solidFill>
              </a:uFill>
              <a:latin typeface="Arial"/>
            </a:endParaRPr>
          </a:p>
          <a:p>
            <a:pPr algn="ctr">
              <a:lnSpc>
                <a:spcPct val="100000"/>
              </a:lnSpc>
            </a:pPr>
            <a:r>
              <a:rPr lang="en-US" sz="800" b="0" strike="noStrike" spc="-1" dirty="0">
                <a:solidFill>
                  <a:srgbClr val="000000"/>
                </a:solidFill>
                <a:uFill>
                  <a:solidFill>
                    <a:srgbClr val="FFFFFF"/>
                  </a:solidFill>
                </a:uFill>
                <a:latin typeface="Apple Symbols"/>
                <a:ea typeface="AppleGothic"/>
              </a:rPr>
              <a:t>IT </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服务经理</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53" name="CustomShape 3"/>
          <p:cNvSpPr/>
          <p:nvPr/>
        </p:nvSpPr>
        <p:spPr>
          <a:xfrm>
            <a:off x="6074280" y="2238120"/>
            <a:ext cx="2886120" cy="1418760"/>
          </a:xfrm>
          <a:prstGeom prst="rect">
            <a:avLst/>
          </a:prstGeom>
          <a:solidFill>
            <a:srgbClr val="81C6AD">
              <a:alpha val="42000"/>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nSpc>
                <a:spcPct val="100000"/>
              </a:lnSpc>
            </a:pPr>
            <a:r>
              <a:rPr lang="en-US" sz="900" b="1" strike="noStrike" spc="-1" dirty="0">
                <a:solidFill>
                  <a:srgbClr val="000000"/>
                </a:solidFill>
                <a:uFill>
                  <a:solidFill>
                    <a:srgbClr val="FFFFFF"/>
                  </a:solidFill>
                </a:uFill>
                <a:latin typeface="Gill Sans Light"/>
                <a:ea typeface="Arial"/>
              </a:rPr>
              <a:t>       STEP 2</a:t>
            </a:r>
            <a:endParaRPr lang="en-US" sz="1800" b="0" strike="noStrike" spc="-1" dirty="0">
              <a:solidFill>
                <a:srgbClr val="000000"/>
              </a:solidFill>
              <a:uFill>
                <a:solidFill>
                  <a:srgbClr val="FFFFFF"/>
                </a:solidFill>
              </a:uFill>
              <a:latin typeface="Arial"/>
            </a:endParaRPr>
          </a:p>
          <a:p>
            <a:pPr>
              <a:lnSpc>
                <a:spcPct val="100000"/>
              </a:lnSpc>
            </a:pPr>
            <a:r>
              <a:rPr lang="en-US" sz="900" b="1" strike="noStrike" spc="-1" dirty="0">
                <a:solidFill>
                  <a:srgbClr val="000000"/>
                </a:solidFill>
                <a:uFill>
                  <a:solidFill>
                    <a:srgbClr val="FFFFFF"/>
                  </a:solidFill>
                </a:uFill>
                <a:latin typeface="Gill Sans Light"/>
                <a:ea typeface="Arial"/>
              </a:rPr>
              <a:t>	</a:t>
            </a:r>
            <a:endParaRPr lang="en-US" sz="1800" b="0" strike="noStrike" spc="-1" dirty="0">
              <a:solidFill>
                <a:srgbClr val="000000"/>
              </a:solidFill>
              <a:uFill>
                <a:solidFill>
                  <a:srgbClr val="FFFFFF"/>
                </a:solidFill>
              </a:uFill>
              <a:latin typeface="Arial"/>
            </a:endParaRPr>
          </a:p>
          <a:p>
            <a:pPr>
              <a:lnSpc>
                <a:spcPct val="100000"/>
              </a:lnSpc>
            </a:pPr>
            <a:r>
              <a:rPr lang="en-US" sz="900" b="0" strike="noStrike" spc="-1" dirty="0">
                <a:solidFill>
                  <a:srgbClr val="000000"/>
                </a:solidFill>
                <a:uFill>
                  <a:solidFill>
                    <a:srgbClr val="FFFFFF"/>
                  </a:solidFill>
                </a:uFill>
                <a:latin typeface="Gill Sans Light"/>
                <a:ea typeface="Arial"/>
              </a:rPr>
              <a:t>       </a:t>
            </a:r>
            <a:r>
              <a:rPr lang="en-US" sz="900" b="0" strike="noStrike" spc="-1" dirty="0" smtClean="0">
                <a:solidFill>
                  <a:srgbClr val="000000"/>
                </a:solidFill>
                <a:uFill>
                  <a:solidFill>
                    <a:srgbClr val="FFFFFF"/>
                  </a:solidFill>
                </a:uFill>
                <a:latin typeface="Gill Sans Light"/>
                <a:ea typeface="Arial"/>
              </a:rPr>
              <a:t> Marcus </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认为这可以使团队提高</a:t>
            </a:r>
            <a:endPar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r>
              <a:rPr lang="en-US" altLang="zh-CN" sz="900" spc="-1" dirty="0">
                <a:solidFill>
                  <a:srgbClr val="000000"/>
                </a:solidFill>
                <a:uFill>
                  <a:solidFill>
                    <a:srgbClr val="FFFFFF"/>
                  </a:solidFill>
                </a:uFill>
                <a:latin typeface="华文细黑" panose="02010600040101010101" pitchFamily="2" charset="-122"/>
                <a:ea typeface="华文细黑" panose="02010600040101010101" pitchFamily="2" charset="-122"/>
              </a:rPr>
              <a:t>       </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工作效率，于是提供</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了所</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需</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的财务支</a:t>
            </a:r>
            <a:endParaRPr lang="en-US" altLang="zh-CN"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r>
              <a:rPr lang="en-US" altLang="zh-CN" sz="900" spc="-1" dirty="0">
                <a:solidFill>
                  <a:srgbClr val="000000"/>
                </a:solidFill>
                <a:uFill>
                  <a:solidFill>
                    <a:srgbClr val="FFFFFF"/>
                  </a:solidFill>
                </a:uFill>
                <a:latin typeface="华文细黑" panose="02010600040101010101" pitchFamily="2" charset="-122"/>
                <a:ea typeface="华文细黑" panose="02010600040101010101" pitchFamily="2" charset="-122"/>
              </a:rPr>
              <a:t> </a:t>
            </a:r>
            <a:r>
              <a:rPr lang="en-US" altLang="zh-CN" sz="900"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      </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持</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54" name="CustomShape 4"/>
          <p:cNvSpPr/>
          <p:nvPr/>
        </p:nvSpPr>
        <p:spPr>
          <a:xfrm flipV="1">
            <a:off x="6333480" y="3093480"/>
            <a:ext cx="14760" cy="1105200"/>
          </a:xfrm>
          <a:custGeom>
            <a:avLst/>
            <a:gdLst/>
            <a:ahLst/>
            <a:cxnLst/>
            <a:rect l="l" t="t" r="r" b="b"/>
            <a:pathLst>
              <a:path w="21600" h="21600">
                <a:moveTo>
                  <a:pt x="0" y="0"/>
                </a:moveTo>
                <a:lnTo>
                  <a:pt x="21600" y="21600"/>
                </a:lnTo>
              </a:path>
            </a:pathLst>
          </a:custGeom>
          <a:ln w="19080">
            <a:solidFill>
              <a:srgbClr val="BFBFBF"/>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55" name="CustomShape 5"/>
          <p:cNvSpPr/>
          <p:nvPr/>
        </p:nvSpPr>
        <p:spPr>
          <a:xfrm flipH="1">
            <a:off x="4379400" y="1944720"/>
            <a:ext cx="1975320" cy="360"/>
          </a:xfrm>
          <a:custGeom>
            <a:avLst/>
            <a:gdLst/>
            <a:ahLst/>
            <a:cxnLst/>
            <a:rect l="l" t="t" r="r" b="b"/>
            <a:pathLst>
              <a:path w="21600" h="21600">
                <a:moveTo>
                  <a:pt x="0" y="0"/>
                </a:moveTo>
                <a:lnTo>
                  <a:pt x="21600" y="21600"/>
                </a:lnTo>
              </a:path>
            </a:pathLst>
          </a:custGeom>
          <a:noFill/>
          <a:ln>
            <a:solidFill>
              <a:schemeClr val="bg1">
                <a:lumMod val="75000"/>
              </a:schemeClr>
            </a:solidFill>
            <a:round/>
          </a:ln>
        </p:spPr>
        <p:style>
          <a:lnRef idx="1">
            <a:schemeClr val="accent1"/>
          </a:lnRef>
          <a:fillRef idx="0">
            <a:schemeClr val="accent1"/>
          </a:fillRef>
          <a:effectRef idx="0">
            <a:schemeClr val="accent1"/>
          </a:effectRef>
          <a:fontRef idx="minor"/>
        </p:style>
      </p:sp>
      <p:sp>
        <p:nvSpPr>
          <p:cNvPr id="356" name="CustomShape 6"/>
          <p:cNvSpPr/>
          <p:nvPr/>
        </p:nvSpPr>
        <p:spPr>
          <a:xfrm flipV="1">
            <a:off x="6365520" y="1942560"/>
            <a:ext cx="360" cy="303120"/>
          </a:xfrm>
          <a:custGeom>
            <a:avLst/>
            <a:gdLst/>
            <a:ahLst/>
            <a:cxnLst/>
            <a:rect l="l" t="t" r="r" b="b"/>
            <a:pathLst>
              <a:path w="21600" h="21600">
                <a:moveTo>
                  <a:pt x="0" y="0"/>
                </a:moveTo>
                <a:lnTo>
                  <a:pt x="21600" y="21600"/>
                </a:lnTo>
              </a:path>
            </a:pathLst>
          </a:custGeom>
          <a:ln w="19080">
            <a:solidFill>
              <a:srgbClr val="BFBFBF"/>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57" name="CustomShape 7"/>
          <p:cNvSpPr/>
          <p:nvPr/>
        </p:nvSpPr>
        <p:spPr>
          <a:xfrm>
            <a:off x="1746720" y="669960"/>
            <a:ext cx="7853040" cy="433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US" sz="2400" b="1"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Zylker</a:t>
            </a:r>
            <a:r>
              <a:rPr lang="zh-CN" altLang="en-US" sz="2400"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r>
              <a:rPr lang="zh-CN" altLang="en-US" sz="2400"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决</a:t>
            </a:r>
            <a:r>
              <a:rPr lang="zh-CN" altLang="en-US" sz="24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定马上解决这个麻烦</a:t>
            </a:r>
            <a:endParaRPr lang="en-US" sz="180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58" name="Picture 32"/>
          <p:cNvPicPr/>
          <p:nvPr/>
        </p:nvPicPr>
        <p:blipFill>
          <a:blip r:embed="rId3"/>
          <a:stretch/>
        </p:blipFill>
        <p:spPr>
          <a:xfrm>
            <a:off x="5376600" y="2188440"/>
            <a:ext cx="954360" cy="954360"/>
          </a:xfrm>
          <a:prstGeom prst="rect">
            <a:avLst/>
          </a:prstGeom>
          <a:ln>
            <a:noFill/>
          </a:ln>
        </p:spPr>
      </p:pic>
      <p:sp>
        <p:nvSpPr>
          <p:cNvPr id="359" name="CustomShape 8"/>
          <p:cNvSpPr/>
          <p:nvPr/>
        </p:nvSpPr>
        <p:spPr>
          <a:xfrm>
            <a:off x="6183360" y="3191040"/>
            <a:ext cx="1172880" cy="3366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Apple Symbols"/>
                <a:ea typeface="AppleGothic"/>
              </a:rPr>
              <a:t>MARCUS</a:t>
            </a:r>
            <a:endParaRPr lang="en-US" sz="1800" b="0" strike="noStrike" spc="-1" dirty="0">
              <a:solidFill>
                <a:srgbClr val="000000"/>
              </a:solidFill>
              <a:uFill>
                <a:solidFill>
                  <a:srgbClr val="FFFFFF"/>
                </a:solidFill>
              </a:uFill>
              <a:latin typeface="Arial"/>
            </a:endParaRPr>
          </a:p>
          <a:p>
            <a:pPr algn="ctr">
              <a:lnSpc>
                <a:spcPct val="100000"/>
              </a:lnSpc>
            </a:pP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信息总监</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60" name="CustomShape 9"/>
          <p:cNvSpPr/>
          <p:nvPr/>
        </p:nvSpPr>
        <p:spPr>
          <a:xfrm>
            <a:off x="2459520" y="3760200"/>
            <a:ext cx="3391920" cy="993960"/>
          </a:xfrm>
          <a:prstGeom prst="rect">
            <a:avLst/>
          </a:prstGeom>
          <a:solidFill>
            <a:schemeClr val="accent2">
              <a:lumMod val="60000"/>
              <a:lumOff val="40000"/>
              <a:alpha val="42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nSpc>
                <a:spcPct val="100000"/>
              </a:lnSpc>
            </a:pPr>
            <a:r>
              <a:rPr lang="en-US" sz="900" b="1" strike="noStrike" spc="-1" dirty="0">
                <a:solidFill>
                  <a:srgbClr val="000000"/>
                </a:solidFill>
                <a:uFill>
                  <a:solidFill>
                    <a:srgbClr val="FFFFFF"/>
                  </a:solidFill>
                </a:uFill>
                <a:latin typeface="Gill Sans Light"/>
                <a:ea typeface="Arial"/>
              </a:rPr>
              <a:t>         STEP 3</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900" b="0" strike="noStrike" spc="-1" dirty="0">
                <a:solidFill>
                  <a:srgbClr val="000000"/>
                </a:solidFill>
                <a:uFill>
                  <a:solidFill>
                    <a:srgbClr val="FFFFFF"/>
                  </a:solidFill>
                </a:uFill>
                <a:latin typeface="Gill Sans Light"/>
                <a:ea typeface="Arial"/>
              </a:rPr>
              <a:t>         </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技术员用新采购</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的 </a:t>
            </a:r>
            <a:r>
              <a:rPr lang="en-US" altLang="zh-CN" sz="900" b="0" strike="noStrike" spc="-1" dirty="0" smtClean="0">
                <a:solidFill>
                  <a:srgbClr val="000000"/>
                </a:solidFill>
                <a:uFill>
                  <a:solidFill>
                    <a:srgbClr val="FFFFFF"/>
                  </a:solidFill>
                </a:uFill>
                <a:latin typeface="Gill Sans Light"/>
                <a:ea typeface="Arial"/>
              </a:rPr>
              <a:t>LED </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打</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印机替换了老旧的</a:t>
            </a:r>
            <a:endPar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r>
              <a:rPr lang="en-US" altLang="zh-CN" sz="900" spc="-1" dirty="0">
                <a:solidFill>
                  <a:srgbClr val="000000"/>
                </a:solidFill>
                <a:uFill>
                  <a:solidFill>
                    <a:srgbClr val="FFFFFF"/>
                  </a:solidFill>
                </a:uFill>
                <a:latin typeface="华文细黑" panose="02010600040101010101" pitchFamily="2" charset="-122"/>
                <a:ea typeface="华文细黑" panose="02010600040101010101" pitchFamily="2" charset="-122"/>
              </a:rPr>
              <a:t>  </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       </a:t>
            </a: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 镭</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射打印机</a:t>
            </a:r>
            <a:endPar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a:p>
            <a:pPr>
              <a:lnSpc>
                <a:spcPct val="100000"/>
              </a:lnSpc>
            </a:pPr>
            <a:endParaRPr lang="en-US" sz="1800" b="0" strike="noStrike" spc="-1" dirty="0">
              <a:solidFill>
                <a:srgbClr val="000000"/>
              </a:solidFill>
              <a:uFill>
                <a:solidFill>
                  <a:srgbClr val="FFFFFF"/>
                </a:solidFill>
              </a:uFill>
              <a:latin typeface="Arial"/>
            </a:endParaRPr>
          </a:p>
        </p:txBody>
      </p:sp>
      <p:pic>
        <p:nvPicPr>
          <p:cNvPr id="361" name="Picture 35"/>
          <p:cNvPicPr/>
          <p:nvPr/>
        </p:nvPicPr>
        <p:blipFill>
          <a:blip r:embed="rId4"/>
          <a:stretch/>
        </p:blipFill>
        <p:spPr>
          <a:xfrm>
            <a:off x="2212560" y="3584880"/>
            <a:ext cx="599400" cy="599400"/>
          </a:xfrm>
          <a:prstGeom prst="rect">
            <a:avLst/>
          </a:prstGeom>
          <a:ln>
            <a:noFill/>
          </a:ln>
        </p:spPr>
      </p:pic>
      <p:pic>
        <p:nvPicPr>
          <p:cNvPr id="362" name="Picture 36"/>
          <p:cNvPicPr/>
          <p:nvPr/>
        </p:nvPicPr>
        <p:blipFill>
          <a:blip r:embed="rId5"/>
          <a:stretch/>
        </p:blipFill>
        <p:spPr>
          <a:xfrm>
            <a:off x="1829880" y="3945960"/>
            <a:ext cx="639000" cy="639000"/>
          </a:xfrm>
          <a:prstGeom prst="rect">
            <a:avLst/>
          </a:prstGeom>
          <a:ln>
            <a:noFill/>
          </a:ln>
        </p:spPr>
      </p:pic>
      <p:pic>
        <p:nvPicPr>
          <p:cNvPr id="363" name="Picture 37"/>
          <p:cNvPicPr/>
          <p:nvPr/>
        </p:nvPicPr>
        <p:blipFill>
          <a:blip r:embed="rId6"/>
          <a:stretch/>
        </p:blipFill>
        <p:spPr>
          <a:xfrm>
            <a:off x="2280960" y="4294080"/>
            <a:ext cx="583920" cy="583920"/>
          </a:xfrm>
          <a:prstGeom prst="rect">
            <a:avLst/>
          </a:prstGeom>
          <a:ln>
            <a:noFill/>
          </a:ln>
        </p:spPr>
      </p:pic>
      <p:sp>
        <p:nvSpPr>
          <p:cNvPr id="364" name="CustomShape 10"/>
          <p:cNvSpPr/>
          <p:nvPr/>
        </p:nvSpPr>
        <p:spPr>
          <a:xfrm>
            <a:off x="5196600" y="4212000"/>
            <a:ext cx="1134360" cy="360"/>
          </a:xfrm>
          <a:custGeom>
            <a:avLst/>
            <a:gdLst/>
            <a:ahLst/>
            <a:cxnLst/>
            <a:rect l="l" t="t" r="r" b="b"/>
            <a:pathLst>
              <a:path w="21600" h="21600">
                <a:moveTo>
                  <a:pt x="0" y="0"/>
                </a:moveTo>
                <a:lnTo>
                  <a:pt x="21600" y="21600"/>
                </a:lnTo>
              </a:path>
            </a:pathLst>
          </a:custGeom>
          <a:ln w="19080">
            <a:solidFill>
              <a:srgbClr val="BFBFBF"/>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pic>
        <p:nvPicPr>
          <p:cNvPr id="365" name="图片 364"/>
          <p:cNvPicPr/>
          <p:nvPr/>
        </p:nvPicPr>
        <p:blipFill>
          <a:blip r:embed="rId7"/>
          <a:stretch/>
        </p:blipFill>
        <p:spPr>
          <a:xfrm>
            <a:off x="8156520" y="4809600"/>
            <a:ext cx="928080" cy="214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 name="Picture 23"/>
          <p:cNvPicPr/>
          <p:nvPr/>
        </p:nvPicPr>
        <p:blipFill>
          <a:blip r:embed="rId2"/>
          <a:stretch/>
        </p:blipFill>
        <p:spPr>
          <a:xfrm>
            <a:off x="2014200" y="4015800"/>
            <a:ext cx="844560" cy="844560"/>
          </a:xfrm>
          <a:prstGeom prst="rect">
            <a:avLst/>
          </a:prstGeom>
          <a:ln>
            <a:noFill/>
          </a:ln>
        </p:spPr>
      </p:pic>
      <p:pic>
        <p:nvPicPr>
          <p:cNvPr id="367" name="Picture 22"/>
          <p:cNvPicPr/>
          <p:nvPr/>
        </p:nvPicPr>
        <p:blipFill>
          <a:blip r:embed="rId3"/>
          <a:stretch/>
        </p:blipFill>
        <p:spPr>
          <a:xfrm>
            <a:off x="5420880" y="2809800"/>
            <a:ext cx="885600" cy="885600"/>
          </a:xfrm>
          <a:prstGeom prst="rect">
            <a:avLst/>
          </a:prstGeom>
          <a:ln>
            <a:noFill/>
          </a:ln>
        </p:spPr>
      </p:pic>
      <p:pic>
        <p:nvPicPr>
          <p:cNvPr id="368" name="Picture 27"/>
          <p:cNvPicPr/>
          <p:nvPr/>
        </p:nvPicPr>
        <p:blipFill>
          <a:blip r:embed="rId4"/>
          <a:stretch/>
        </p:blipFill>
        <p:spPr>
          <a:xfrm>
            <a:off x="2014200" y="1588320"/>
            <a:ext cx="898920" cy="898920"/>
          </a:xfrm>
          <a:prstGeom prst="rect">
            <a:avLst/>
          </a:prstGeom>
          <a:ln>
            <a:noFill/>
          </a:ln>
        </p:spPr>
      </p:pic>
      <p:sp>
        <p:nvSpPr>
          <p:cNvPr id="369" name="CustomShape 1"/>
          <p:cNvSpPr/>
          <p:nvPr/>
        </p:nvSpPr>
        <p:spPr>
          <a:xfrm>
            <a:off x="1746720" y="678240"/>
            <a:ext cx="7487280" cy="6066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chor="ctr"/>
          <a:lstStyle/>
          <a:p>
            <a:r>
              <a:rPr lang="zh-CN" altLang="en-US" sz="24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这是个风和日丽的一</a:t>
            </a:r>
            <a:r>
              <a:rPr lang="zh-CN" altLang="en-US" sz="2400"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天，但是</a:t>
            </a:r>
            <a:r>
              <a:rPr lang="en-US" sz="2400" b="1"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24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r>
              <a:rPr lang="zh-CN" altLang="en-US" sz="1400" b="1" spc="-1" dirty="0">
                <a:solidFill>
                  <a:srgbClr val="0D0D0D"/>
                </a:solidFill>
                <a:uFill>
                  <a:solidFill>
                    <a:srgbClr val="FFFFFF"/>
                  </a:solidFill>
                </a:uFill>
                <a:latin typeface="微软雅黑" panose="020B0503020204020204" pitchFamily="34" charset="-122"/>
                <a:ea typeface="微软雅黑" panose="020B0503020204020204" pitchFamily="34" charset="-122"/>
              </a:rPr>
              <a:t>“</a:t>
            </a:r>
            <a:r>
              <a:rPr lang="zh-CN" altLang="en-US" sz="14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暴风雨”突然来</a:t>
            </a:r>
            <a:r>
              <a:rPr lang="zh-CN" altLang="en-US" sz="1400" b="1"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袭</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70" name="CustomShape 2"/>
          <p:cNvSpPr/>
          <p:nvPr/>
        </p:nvSpPr>
        <p:spPr>
          <a:xfrm>
            <a:off x="1022760" y="3114720"/>
            <a:ext cx="1253520" cy="331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6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终端用户</a:t>
            </a: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371" name="CustomShape 3"/>
          <p:cNvSpPr/>
          <p:nvPr/>
        </p:nvSpPr>
        <p:spPr>
          <a:xfrm>
            <a:off x="204120" y="1915920"/>
            <a:ext cx="1707480" cy="252360"/>
          </a:xfrm>
          <a:prstGeom prst="rect">
            <a:avLst/>
          </a:prstGeom>
          <a:solidFill>
            <a:schemeClr val="accent6">
              <a:lumMod val="60000"/>
              <a:lumOff val="40000"/>
              <a:alpha val="42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办公大楼</a:t>
            </a:r>
            <a:r>
              <a:rPr lang="en-US" altLang="zh-CN"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1</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层的</a:t>
            </a:r>
            <a:r>
              <a:rPr lang="en-US" altLang="zh-CN" sz="800" spc="-1" dirty="0">
                <a:solidFill>
                  <a:srgbClr val="000000"/>
                </a:solidFill>
                <a:uFill>
                  <a:solidFill>
                    <a:srgbClr val="FFFFFF"/>
                  </a:solidFill>
                </a:uFill>
                <a:latin typeface=" Gill sans light"/>
                <a:ea typeface="Arial"/>
              </a:rPr>
              <a:t>Wendy</a:t>
            </a:r>
            <a:endParaRPr 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72" name="CustomShape 4"/>
          <p:cNvSpPr/>
          <p:nvPr/>
        </p:nvSpPr>
        <p:spPr>
          <a:xfrm>
            <a:off x="3583800" y="3172680"/>
            <a:ext cx="1719720" cy="236520"/>
          </a:xfrm>
          <a:prstGeom prst="rect">
            <a:avLst/>
          </a:prstGeom>
          <a:solidFill>
            <a:srgbClr val="D07576">
              <a:alpha val="42000"/>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办公大楼</a:t>
            </a:r>
            <a:r>
              <a:rPr lang="en-US" altLang="zh-CN"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2</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层的</a:t>
            </a:r>
            <a:r>
              <a:rPr lang="en-US" altLang="zh-CN" sz="800" spc="-1" dirty="0">
                <a:solidFill>
                  <a:srgbClr val="000000"/>
                </a:solidFill>
                <a:uFill>
                  <a:solidFill>
                    <a:srgbClr val="FFFFFF"/>
                  </a:solidFill>
                </a:uFill>
                <a:latin typeface=" Gill sans light"/>
                <a:ea typeface="Arial"/>
              </a:rPr>
              <a:t>John</a:t>
            </a:r>
            <a:endParaRPr 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73" name="CustomShape 5"/>
          <p:cNvSpPr/>
          <p:nvPr/>
        </p:nvSpPr>
        <p:spPr>
          <a:xfrm>
            <a:off x="3522240" y="1365120"/>
            <a:ext cx="1353240" cy="669600"/>
          </a:xfrm>
          <a:prstGeom prst="wedgeEllipseCallout">
            <a:avLst>
              <a:gd name="adj1" fmla="val -100461"/>
              <a:gd name="adj2" fmla="val 39169"/>
            </a:avLst>
          </a:prstGeom>
          <a:solidFill>
            <a:srgbClr val="069F91">
              <a:alpha val="47000"/>
            </a:srgbClr>
          </a:solidFill>
          <a:ln>
            <a:roun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我每次打印时</a:t>
            </a:r>
            <a:r>
              <a:rPr lang="zh-CN" altLang="en-US" sz="8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都收到了一</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个“拒绝访问”的错误提示！</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74" name="CustomShape 6"/>
          <p:cNvSpPr/>
          <p:nvPr/>
        </p:nvSpPr>
        <p:spPr>
          <a:xfrm>
            <a:off x="6581880" y="2438280"/>
            <a:ext cx="1616040" cy="740880"/>
          </a:xfrm>
          <a:prstGeom prst="wedgeEllipseCallout">
            <a:avLst>
              <a:gd name="adj1" fmla="val -66775"/>
              <a:gd name="adj2" fmla="val 51171"/>
            </a:avLst>
          </a:prstGeom>
          <a:solidFill>
            <a:srgbClr val="069F91">
              <a:alpha val="47000"/>
            </a:srgbClr>
          </a:solidFill>
          <a:ln>
            <a:roun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我不知道打印机的</a:t>
            </a:r>
            <a:r>
              <a:rPr lang="en-US" altLang="zh-CN"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IP</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地址，</a:t>
            </a:r>
            <a:r>
              <a:rPr lang="en-US" altLang="zh-CN"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IP</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又变了！</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75" name="CustomShape 7"/>
          <p:cNvSpPr/>
          <p:nvPr/>
        </p:nvSpPr>
        <p:spPr>
          <a:xfrm>
            <a:off x="204120" y="4290480"/>
            <a:ext cx="1704240" cy="234000"/>
          </a:xfrm>
          <a:prstGeom prst="rect">
            <a:avLst/>
          </a:prstGeom>
          <a:solidFill>
            <a:srgbClr val="D07576">
              <a:alpha val="42000"/>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ctr">
              <a:lnSpc>
                <a:spcPct val="100000"/>
              </a:lnSpc>
            </a:pP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办公大楼</a:t>
            </a:r>
            <a:r>
              <a:rPr lang="en-US" altLang="zh-CN"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3</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层的</a:t>
            </a:r>
            <a:r>
              <a:rPr lang="en-US" altLang="zh-CN" sz="800" b="0" strike="noStrike" spc="-1" dirty="0">
                <a:solidFill>
                  <a:srgbClr val="000000"/>
                </a:solidFill>
                <a:uFill>
                  <a:solidFill>
                    <a:srgbClr val="FFFFFF"/>
                  </a:solidFill>
                </a:uFill>
                <a:latin typeface="Gill Sans Light"/>
                <a:ea typeface="华文细黑" panose="02010600040101010101" pitchFamily="2" charset="-122"/>
              </a:rPr>
              <a:t>Dave</a:t>
            </a:r>
            <a:endParaRPr lang="en-US" sz="1800" b="0" strike="noStrike" spc="-1" dirty="0">
              <a:solidFill>
                <a:srgbClr val="000000"/>
              </a:solidFill>
              <a:uFill>
                <a:solidFill>
                  <a:srgbClr val="FFFFFF"/>
                </a:solidFill>
              </a:uFill>
              <a:latin typeface="Gill Sans Light"/>
              <a:ea typeface="华文细黑" panose="02010600040101010101" pitchFamily="2" charset="-122"/>
            </a:endParaRPr>
          </a:p>
        </p:txBody>
      </p:sp>
      <p:sp>
        <p:nvSpPr>
          <p:cNvPr id="376" name="CustomShape 8"/>
          <p:cNvSpPr/>
          <p:nvPr/>
        </p:nvSpPr>
        <p:spPr>
          <a:xfrm>
            <a:off x="3351600" y="3761280"/>
            <a:ext cx="1049040" cy="506880"/>
          </a:xfrm>
          <a:prstGeom prst="wedgeEllipseCallout">
            <a:avLst>
              <a:gd name="adj1" fmla="val -98507"/>
              <a:gd name="adj2" fmla="val 48844"/>
            </a:avLst>
          </a:prstGeom>
          <a:solidFill>
            <a:srgbClr val="069F91">
              <a:alpha val="50000"/>
            </a:srgbClr>
          </a:solidFill>
          <a:ln>
            <a:roun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WI-FI </a:t>
            </a:r>
            <a:r>
              <a:rPr lang="zh-CN" altLang="en-US" sz="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打印的时间太长了！</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pic>
        <p:nvPicPr>
          <p:cNvPr id="377" name="图片 376"/>
          <p:cNvPicPr/>
          <p:nvPr/>
        </p:nvPicPr>
        <p:blipFill>
          <a:blip r:embed="rId5"/>
          <a:stretch/>
        </p:blipFill>
        <p:spPr>
          <a:xfrm>
            <a:off x="8156520" y="4809960"/>
            <a:ext cx="928080" cy="214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1746720" y="669960"/>
            <a:ext cx="4320360" cy="4330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US" sz="2400" b="1"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Zylker </a:t>
            </a:r>
            <a:r>
              <a:rPr lang="zh-CN" altLang="en-US" sz="2400"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内</a:t>
            </a:r>
            <a:r>
              <a:rPr lang="zh-CN" altLang="en-US" sz="2400" spc="-1" dirty="0">
                <a:solidFill>
                  <a:srgbClr val="0D0D0D"/>
                </a:solidFill>
                <a:uFill>
                  <a:solidFill>
                    <a:srgbClr val="FFFFFF"/>
                  </a:solidFill>
                </a:uFill>
                <a:latin typeface="微软雅黑" panose="020B0503020204020204" pitchFamily="34" charset="-122"/>
                <a:ea typeface="微软雅黑" panose="020B0503020204020204" pitchFamily="34" charset="-122"/>
              </a:rPr>
              <a:t>部陷</a:t>
            </a:r>
            <a:r>
              <a:rPr lang="zh-CN" altLang="en-US" sz="2400"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入</a:t>
            </a:r>
            <a:r>
              <a:rPr lang="zh-CN" altLang="en-US" sz="2400" spc="-1" dirty="0">
                <a:solidFill>
                  <a:srgbClr val="0D0D0D"/>
                </a:solidFill>
                <a:uFill>
                  <a:solidFill>
                    <a:srgbClr val="FFFFFF"/>
                  </a:solidFill>
                </a:uFill>
                <a:latin typeface="微软雅黑" panose="020B0503020204020204" pitchFamily="34" charset="-122"/>
                <a:ea typeface="微软雅黑" panose="020B0503020204020204" pitchFamily="34" charset="-122"/>
              </a:rPr>
              <a:t>混</a:t>
            </a:r>
            <a:r>
              <a:rPr lang="zh-CN" altLang="en-US" sz="2400"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乱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79" name="Picture 46"/>
          <p:cNvPicPr/>
          <p:nvPr/>
        </p:nvPicPr>
        <p:blipFill>
          <a:blip r:embed="rId2"/>
          <a:stretch/>
        </p:blipFill>
        <p:spPr>
          <a:xfrm>
            <a:off x="3358800" y="3747240"/>
            <a:ext cx="537480" cy="537480"/>
          </a:xfrm>
          <a:prstGeom prst="rect">
            <a:avLst/>
          </a:prstGeom>
          <a:ln>
            <a:noFill/>
          </a:ln>
          <a:effectLst>
            <a:outerShdw blurRad="292100" dist="139700" dir="2700000" algn="tl" rotWithShape="0">
              <a:srgbClr val="333333">
                <a:alpha val="65000"/>
              </a:srgbClr>
            </a:outerShdw>
          </a:effectLst>
        </p:spPr>
      </p:pic>
      <p:pic>
        <p:nvPicPr>
          <p:cNvPr id="380" name="Picture 72"/>
          <p:cNvPicPr/>
          <p:nvPr/>
        </p:nvPicPr>
        <p:blipFill>
          <a:blip r:embed="rId3"/>
          <a:stretch/>
        </p:blipFill>
        <p:spPr>
          <a:xfrm>
            <a:off x="4295520" y="1440000"/>
            <a:ext cx="537480" cy="537480"/>
          </a:xfrm>
          <a:prstGeom prst="rect">
            <a:avLst/>
          </a:prstGeom>
          <a:ln>
            <a:noFill/>
          </a:ln>
          <a:effectLst>
            <a:outerShdw blurRad="292100" dist="139700" dir="2700000" algn="tl" rotWithShape="0">
              <a:srgbClr val="333333">
                <a:alpha val="65000"/>
              </a:srgbClr>
            </a:outerShdw>
          </a:effectLst>
        </p:spPr>
      </p:pic>
      <p:pic>
        <p:nvPicPr>
          <p:cNvPr id="381" name="Picture 73"/>
          <p:cNvPicPr/>
          <p:nvPr/>
        </p:nvPicPr>
        <p:blipFill>
          <a:blip r:embed="rId4"/>
          <a:stretch/>
        </p:blipFill>
        <p:spPr>
          <a:xfrm>
            <a:off x="5612040" y="2519280"/>
            <a:ext cx="537480" cy="537480"/>
          </a:xfrm>
          <a:prstGeom prst="rect">
            <a:avLst/>
          </a:prstGeom>
          <a:ln>
            <a:noFill/>
          </a:ln>
          <a:effectLst>
            <a:outerShdw blurRad="292100" dist="139700" dir="2700000" algn="tl" rotWithShape="0">
              <a:srgbClr val="333333">
                <a:alpha val="65000"/>
              </a:srgbClr>
            </a:outerShdw>
          </a:effectLst>
        </p:spPr>
      </p:pic>
      <p:pic>
        <p:nvPicPr>
          <p:cNvPr id="382" name="Picture 74"/>
          <p:cNvPicPr/>
          <p:nvPr/>
        </p:nvPicPr>
        <p:blipFill>
          <a:blip r:embed="rId5"/>
          <a:stretch/>
        </p:blipFill>
        <p:spPr>
          <a:xfrm>
            <a:off x="4921200" y="3790440"/>
            <a:ext cx="537480" cy="537480"/>
          </a:xfrm>
          <a:prstGeom prst="rect">
            <a:avLst/>
          </a:prstGeom>
          <a:ln>
            <a:noFill/>
          </a:ln>
          <a:effectLst>
            <a:outerShdw blurRad="292100" dist="139700" dir="2700000" algn="tl" rotWithShape="0">
              <a:srgbClr val="333333">
                <a:alpha val="65000"/>
              </a:srgbClr>
            </a:outerShdw>
          </a:effectLst>
        </p:spPr>
      </p:pic>
      <p:pic>
        <p:nvPicPr>
          <p:cNvPr id="383" name="Picture 75"/>
          <p:cNvPicPr/>
          <p:nvPr/>
        </p:nvPicPr>
        <p:blipFill>
          <a:blip r:embed="rId6"/>
          <a:stretch/>
        </p:blipFill>
        <p:spPr>
          <a:xfrm>
            <a:off x="2891520" y="2403000"/>
            <a:ext cx="537480" cy="537480"/>
          </a:xfrm>
          <a:prstGeom prst="rect">
            <a:avLst/>
          </a:prstGeom>
          <a:ln>
            <a:noFill/>
          </a:ln>
          <a:effectLst>
            <a:outerShdw blurRad="292100" dist="139700" dir="2700000" algn="tl" rotWithShape="0">
              <a:srgbClr val="333333">
                <a:alpha val="65000"/>
              </a:srgbClr>
            </a:outerShdw>
          </a:effectLst>
        </p:spPr>
      </p:pic>
      <p:sp>
        <p:nvSpPr>
          <p:cNvPr id="384" name="CustomShape 2"/>
          <p:cNvSpPr/>
          <p:nvPr/>
        </p:nvSpPr>
        <p:spPr>
          <a:xfrm>
            <a:off x="4962600" y="1118520"/>
            <a:ext cx="1186920" cy="300600"/>
          </a:xfrm>
          <a:prstGeom prst="wedgeRectCallout">
            <a:avLst>
              <a:gd name="adj1" fmla="val -62678"/>
              <a:gd name="adj2" fmla="val 120449"/>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tIns="45000" rIns="90000" bIns="45000" anchor="ctr"/>
          <a:lstStyle/>
          <a:p>
            <a:pPr>
              <a:lnSpc>
                <a:spcPct val="100000"/>
              </a:lnSpc>
            </a:pP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是谁修改了</a:t>
            </a:r>
            <a:r>
              <a:rPr lang="en-US" altLang="zh-CN" sz="900" spc="-1" dirty="0">
                <a:solidFill>
                  <a:srgbClr val="000000"/>
                </a:solidFill>
                <a:uFill>
                  <a:solidFill>
                    <a:srgbClr val="FFFFFF"/>
                  </a:solidFill>
                </a:uFill>
                <a:latin typeface="Gill Sans Light"/>
                <a:ea typeface="Arial"/>
              </a:rPr>
              <a:t>IP</a:t>
            </a:r>
            <a:r>
              <a:rPr lang="en-US" sz="900" b="0" strike="noStrike" spc="-1" dirty="0">
                <a:solidFill>
                  <a:srgbClr val="000000"/>
                </a:solidFill>
                <a:uFill>
                  <a:solidFill>
                    <a:srgbClr val="FFFFFF"/>
                  </a:solidFill>
                </a:uFill>
                <a:latin typeface="Gill Sans Light"/>
                <a:ea typeface="Arial"/>
              </a:rPr>
              <a:t>?</a:t>
            </a:r>
            <a:endParaRPr lang="en-US" sz="1800" b="0" strike="noStrike" spc="-1" dirty="0">
              <a:solidFill>
                <a:srgbClr val="000000"/>
              </a:solidFill>
              <a:uFill>
                <a:solidFill>
                  <a:srgbClr val="FFFFFF"/>
                </a:solidFill>
              </a:uFill>
              <a:latin typeface="Arial"/>
            </a:endParaRPr>
          </a:p>
        </p:txBody>
      </p:sp>
      <p:sp>
        <p:nvSpPr>
          <p:cNvPr id="385" name="CustomShape 3"/>
          <p:cNvSpPr/>
          <p:nvPr/>
        </p:nvSpPr>
        <p:spPr>
          <a:xfrm>
            <a:off x="6152040" y="1703520"/>
            <a:ext cx="1457280" cy="697320"/>
          </a:xfrm>
          <a:prstGeom prst="wedgeRectCallout">
            <a:avLst>
              <a:gd name="adj1" fmla="val -145117"/>
              <a:gd name="adj2" fmla="val -49321"/>
            </a:avLst>
          </a:prstGeom>
          <a:solidFill>
            <a:srgbClr val="EFD9B0">
              <a:alpha val="51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tIns="45000" rIns="90000" bIns="45000" anchor="ctr"/>
          <a:lstStyle/>
          <a:p>
            <a:pP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你难道不了解</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静态</a:t>
            </a:r>
            <a:r>
              <a:rPr lang="en-US" altLang="zh-CN" sz="900" spc="-1" dirty="0">
                <a:solidFill>
                  <a:srgbClr val="000000"/>
                </a:solidFill>
                <a:uFill>
                  <a:solidFill>
                    <a:srgbClr val="FFFFFF"/>
                  </a:solidFill>
                </a:uFill>
                <a:latin typeface="华文细黑" panose="02010600040101010101" pitchFamily="2" charset="-122"/>
                <a:ea typeface="华文细黑" panose="02010600040101010101" pitchFamily="2" charset="-122"/>
              </a:rPr>
              <a:t>IP</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地址是</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不可</a:t>
            </a:r>
            <a:r>
              <a:rPr lang="zh-CN" altLang="en-US" sz="900" spc="-1" dirty="0">
                <a:solidFill>
                  <a:srgbClr val="000000"/>
                </a:solidFill>
                <a:uFill>
                  <a:solidFill>
                    <a:srgbClr val="FFFFFF"/>
                  </a:solidFill>
                </a:uFill>
                <a:latin typeface="华文细黑" panose="02010600040101010101" pitchFamily="2" charset="-122"/>
                <a:ea typeface="华文细黑" panose="02010600040101010101" pitchFamily="2" charset="-122"/>
              </a:rPr>
              <a:t>以修改的么</a:t>
            </a:r>
            <a:r>
              <a:rPr lang="en-US" sz="900" b="0" strike="noStrike" spc="-1" dirty="0">
                <a:solidFill>
                  <a:srgbClr val="000000"/>
                </a:solidFill>
                <a:uFill>
                  <a:solidFill>
                    <a:srgbClr val="FFFFFF"/>
                  </a:solidFill>
                </a:uFill>
                <a:latin typeface="Gill Sans Light"/>
                <a:ea typeface="Arial"/>
              </a:rPr>
              <a:t>? </a:t>
            </a:r>
            <a:endParaRPr lang="en-US" sz="1800" b="0" strike="noStrike" spc="-1" dirty="0">
              <a:solidFill>
                <a:srgbClr val="000000"/>
              </a:solidFill>
              <a:uFill>
                <a:solidFill>
                  <a:srgbClr val="FFFFFF"/>
                </a:solidFill>
              </a:uFill>
              <a:latin typeface="Arial"/>
            </a:endParaRPr>
          </a:p>
        </p:txBody>
      </p:sp>
      <p:sp>
        <p:nvSpPr>
          <p:cNvPr id="386" name="CustomShape 4"/>
          <p:cNvSpPr/>
          <p:nvPr/>
        </p:nvSpPr>
        <p:spPr>
          <a:xfrm>
            <a:off x="1054800" y="2242800"/>
            <a:ext cx="1380960" cy="550800"/>
          </a:xfrm>
          <a:prstGeom prst="wedgeRectCallout">
            <a:avLst>
              <a:gd name="adj1" fmla="val 84528"/>
              <a:gd name="adj2" fmla="val 39743"/>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tIns="45000" rIns="90000" bIns="45000" anchor="ctr"/>
          <a:lstStyle/>
          <a:p>
            <a:pP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到底哪里出了问题</a:t>
            </a:r>
            <a:r>
              <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 </a:t>
            </a:r>
            <a:r>
              <a:rPr lang="en-US" sz="900" b="0" strike="noStrike" spc="-1" dirty="0">
                <a:solidFill>
                  <a:srgbClr val="000000"/>
                </a:solidFill>
                <a:uFill>
                  <a:solidFill>
                    <a:srgbClr val="FFFFFF"/>
                  </a:solidFill>
                </a:uFill>
                <a:latin typeface="Gill Sans Light"/>
                <a:ea typeface="Arial"/>
              </a:rPr>
              <a:t>Catrin? </a:t>
            </a:r>
            <a:endParaRPr lang="en-US" sz="1800" b="0" strike="noStrike" spc="-1" dirty="0">
              <a:solidFill>
                <a:srgbClr val="000000"/>
              </a:solidFill>
              <a:uFill>
                <a:solidFill>
                  <a:srgbClr val="FFFFFF"/>
                </a:solidFill>
              </a:uFill>
              <a:latin typeface="Arial"/>
            </a:endParaRPr>
          </a:p>
        </p:txBody>
      </p:sp>
      <p:sp>
        <p:nvSpPr>
          <p:cNvPr id="387" name="CustomShape 5"/>
          <p:cNvSpPr/>
          <p:nvPr/>
        </p:nvSpPr>
        <p:spPr>
          <a:xfrm>
            <a:off x="5814000" y="4222080"/>
            <a:ext cx="1380960" cy="550800"/>
          </a:xfrm>
          <a:prstGeom prst="wedgeRectCallout">
            <a:avLst>
              <a:gd name="adj1" fmla="val -80323"/>
              <a:gd name="adj2" fmla="val -52166"/>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tIns="45000" rIns="90000" bIns="45000" anchor="ctr"/>
          <a:lstStyle/>
          <a:p>
            <a:pPr>
              <a:lnSpc>
                <a:spcPct val="100000"/>
              </a:lnSpc>
            </a:pPr>
            <a:r>
              <a:rPr lang="en-US" sz="900" b="0" strike="noStrike" spc="-1" dirty="0">
                <a:solidFill>
                  <a:srgbClr val="000000"/>
                </a:solidFill>
                <a:uFill>
                  <a:solidFill>
                    <a:srgbClr val="FFFFFF"/>
                  </a:solidFill>
                </a:uFill>
                <a:latin typeface="Gill Sans Light"/>
                <a:ea typeface="Arial"/>
              </a:rPr>
              <a:t> </a:t>
            </a:r>
            <a:r>
              <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拒绝访问错误</a:t>
            </a:r>
            <a:r>
              <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 </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是由</a:t>
            </a:r>
            <a:r>
              <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IP</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地址变更引起的</a:t>
            </a:r>
            <a:endPar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88" name="CustomShape 6"/>
          <p:cNvSpPr/>
          <p:nvPr/>
        </p:nvSpPr>
        <p:spPr>
          <a:xfrm>
            <a:off x="6761520" y="2873160"/>
            <a:ext cx="1380960" cy="550800"/>
          </a:xfrm>
          <a:prstGeom prst="wedgeRectCallout">
            <a:avLst>
              <a:gd name="adj1" fmla="val -97436"/>
              <a:gd name="adj2" fmla="val -52451"/>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tIns="45000" rIns="90000" bIns="45000" anchor="ctr"/>
          <a:lstStyle/>
          <a:p>
            <a:pP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天呐</a:t>
            </a:r>
            <a:r>
              <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 </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我真的不懂了了！</a:t>
            </a:r>
            <a:r>
              <a:rPr lang="en-US" altLang="zh-CN"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IP</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维护的标准过程是什么？</a:t>
            </a:r>
            <a:r>
              <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  </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89" name="CustomShape 7"/>
          <p:cNvSpPr/>
          <p:nvPr/>
        </p:nvSpPr>
        <p:spPr>
          <a:xfrm>
            <a:off x="4962600" y="1888200"/>
            <a:ext cx="781920" cy="628560"/>
          </a:xfrm>
          <a:custGeom>
            <a:avLst/>
            <a:gdLst/>
            <a:ahLst/>
            <a:cxnLst/>
            <a:rect l="l" t="t" r="r" b="b"/>
            <a:pathLst>
              <a:path w="21600" h="21600">
                <a:moveTo>
                  <a:pt x="0" y="0"/>
                </a:moveTo>
                <a:lnTo>
                  <a:pt x="21600" y="21600"/>
                </a:lnTo>
              </a:path>
            </a:pathLst>
          </a:custGeom>
          <a:noFill/>
          <a:ln>
            <a:round/>
            <a:tailEnd type="arrow" w="med" len="med"/>
          </a:ln>
          <a:effectLst>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0" name="CustomShape 8"/>
          <p:cNvSpPr/>
          <p:nvPr/>
        </p:nvSpPr>
        <p:spPr>
          <a:xfrm>
            <a:off x="3161520" y="2976480"/>
            <a:ext cx="267480" cy="798120"/>
          </a:xfrm>
          <a:custGeom>
            <a:avLst/>
            <a:gdLst/>
            <a:ahLst/>
            <a:cxnLst/>
            <a:rect l="l" t="t" r="r" b="b"/>
            <a:pathLst>
              <a:path w="21600" h="21600">
                <a:moveTo>
                  <a:pt x="0" y="0"/>
                </a:moveTo>
                <a:lnTo>
                  <a:pt x="21600" y="21600"/>
                </a:lnTo>
              </a:path>
            </a:pathLst>
          </a:custGeom>
          <a:noFill/>
          <a:ln>
            <a:round/>
            <a:tailEnd type="arrow" w="med" len="med"/>
          </a:ln>
          <a:effectLst>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1" name="CustomShape 9"/>
          <p:cNvSpPr/>
          <p:nvPr/>
        </p:nvSpPr>
        <p:spPr>
          <a:xfrm flipV="1">
            <a:off x="3114360" y="1700640"/>
            <a:ext cx="1102680" cy="633960"/>
          </a:xfrm>
          <a:custGeom>
            <a:avLst/>
            <a:gdLst/>
            <a:ahLst/>
            <a:cxnLst/>
            <a:rect l="l" t="t" r="r" b="b"/>
            <a:pathLst>
              <a:path w="21600" h="21600">
                <a:moveTo>
                  <a:pt x="0" y="0"/>
                </a:moveTo>
                <a:lnTo>
                  <a:pt x="21600" y="21600"/>
                </a:lnTo>
              </a:path>
            </a:pathLst>
          </a:custGeom>
          <a:noFill/>
          <a:ln>
            <a:round/>
            <a:tailEnd type="arrow" w="med" len="med"/>
          </a:ln>
          <a:effectLst>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2" name="CustomShape 10"/>
          <p:cNvSpPr/>
          <p:nvPr/>
        </p:nvSpPr>
        <p:spPr>
          <a:xfrm>
            <a:off x="3923640" y="4060440"/>
            <a:ext cx="995040" cy="360"/>
          </a:xfrm>
          <a:custGeom>
            <a:avLst/>
            <a:gdLst/>
            <a:ahLst/>
            <a:cxnLst/>
            <a:rect l="l" t="t" r="r" b="b"/>
            <a:pathLst>
              <a:path w="21600" h="21600">
                <a:moveTo>
                  <a:pt x="0" y="0"/>
                </a:moveTo>
                <a:lnTo>
                  <a:pt x="21600" y="21600"/>
                </a:lnTo>
              </a:path>
            </a:pathLst>
          </a:custGeom>
          <a:noFill/>
          <a:ln>
            <a:round/>
            <a:headEnd type="arrow" w="med" len="med"/>
            <a:tailEnd type="arrow" w="med" len="med"/>
          </a:ln>
          <a:effectLst>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3" name="CustomShape 11"/>
          <p:cNvSpPr/>
          <p:nvPr/>
        </p:nvSpPr>
        <p:spPr>
          <a:xfrm flipV="1">
            <a:off x="3819240" y="1977840"/>
            <a:ext cx="581400" cy="1764720"/>
          </a:xfrm>
          <a:custGeom>
            <a:avLst/>
            <a:gdLst/>
            <a:ahLst/>
            <a:cxnLst/>
            <a:rect l="l" t="t" r="r" b="b"/>
            <a:pathLst>
              <a:path w="21600" h="21600">
                <a:moveTo>
                  <a:pt x="0" y="0"/>
                </a:moveTo>
                <a:lnTo>
                  <a:pt x="21600" y="21600"/>
                </a:lnTo>
              </a:path>
            </a:pathLst>
          </a:custGeom>
          <a:noFill/>
          <a:ln>
            <a:round/>
            <a:tailEnd type="arrow" w="med" len="med"/>
          </a:ln>
          <a:effectLst>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4" name="CustomShape 12"/>
          <p:cNvSpPr/>
          <p:nvPr/>
        </p:nvSpPr>
        <p:spPr>
          <a:xfrm flipH="1" flipV="1">
            <a:off x="4668480" y="2043720"/>
            <a:ext cx="406800" cy="1698120"/>
          </a:xfrm>
          <a:custGeom>
            <a:avLst/>
            <a:gdLst/>
            <a:ahLst/>
            <a:cxnLst/>
            <a:rect l="l" t="t" r="r" b="b"/>
            <a:pathLst>
              <a:path w="21600" h="21600">
                <a:moveTo>
                  <a:pt x="0" y="0"/>
                </a:moveTo>
                <a:lnTo>
                  <a:pt x="21600" y="21600"/>
                </a:lnTo>
              </a:path>
            </a:pathLst>
          </a:custGeom>
          <a:noFill/>
          <a:ln>
            <a:round/>
            <a:tailEnd type="arrow" w="med" len="med"/>
          </a:ln>
          <a:effectLst>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5" name="CustomShape 13"/>
          <p:cNvSpPr/>
          <p:nvPr/>
        </p:nvSpPr>
        <p:spPr>
          <a:xfrm>
            <a:off x="1512000" y="4069440"/>
            <a:ext cx="1390680" cy="566640"/>
          </a:xfrm>
          <a:prstGeom prst="wedgeRectCallout">
            <a:avLst>
              <a:gd name="adj1" fmla="val 83757"/>
              <a:gd name="adj2" fmla="val -65409"/>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tIns="45000" rIns="90000" bIns="45000" anchor="ctr"/>
          <a:lstStyle/>
          <a:p>
            <a:pPr>
              <a:lnSpc>
                <a:spcPct val="100000"/>
              </a:lnSpc>
            </a:pPr>
            <a:r>
              <a:rPr lang="zh-CN" alt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我在尝试排查</a:t>
            </a:r>
            <a:r>
              <a:rPr lang="en-US" sz="900" b="0" strike="noStrike" spc="-1" dirty="0" smtClean="0">
                <a:solidFill>
                  <a:srgbClr val="000000"/>
                </a:solidFill>
                <a:uFill>
                  <a:solidFill>
                    <a:srgbClr val="FFFFFF"/>
                  </a:solidFill>
                </a:uFill>
                <a:latin typeface="华文细黑" panose="02010600040101010101" pitchFamily="2" charset="-122"/>
                <a:ea typeface="华文细黑" panose="02010600040101010101" pitchFamily="2" charset="-122"/>
              </a:rPr>
              <a:t>WI-FI</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的问题</a:t>
            </a:r>
            <a:r>
              <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 </a:t>
            </a: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似乎并没有起作用</a:t>
            </a:r>
            <a:r>
              <a:rPr 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sp>
        <p:nvSpPr>
          <p:cNvPr id="396" name="CustomShape 14"/>
          <p:cNvSpPr/>
          <p:nvPr/>
        </p:nvSpPr>
        <p:spPr>
          <a:xfrm flipV="1">
            <a:off x="5425200" y="3138480"/>
            <a:ext cx="319320" cy="633240"/>
          </a:xfrm>
          <a:custGeom>
            <a:avLst/>
            <a:gdLst/>
            <a:ahLst/>
            <a:cxnLst/>
            <a:rect l="l" t="t" r="r" b="b"/>
            <a:pathLst>
              <a:path w="21600" h="21600">
                <a:moveTo>
                  <a:pt x="0" y="0"/>
                </a:moveTo>
                <a:lnTo>
                  <a:pt x="21600" y="21600"/>
                </a:lnTo>
              </a:path>
            </a:pathLst>
          </a:custGeom>
          <a:noFill/>
          <a:ln>
            <a:round/>
            <a:headEnd type="arrow" w="med" len="med"/>
            <a:tailEnd type="arrow" w="med" len="med"/>
          </a:ln>
          <a:effectLst>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7" name="CustomShape 15"/>
          <p:cNvSpPr/>
          <p:nvPr/>
        </p:nvSpPr>
        <p:spPr>
          <a:xfrm>
            <a:off x="1555560" y="1501200"/>
            <a:ext cx="1380960" cy="550800"/>
          </a:xfrm>
          <a:prstGeom prst="wedgeRectCallout">
            <a:avLst>
              <a:gd name="adj1" fmla="val 45879"/>
              <a:gd name="adj2" fmla="val 156014"/>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tIns="45000" rIns="90000" bIns="45000" anchor="ctr"/>
          <a:lstStyle/>
          <a:p>
            <a:pPr>
              <a:lnSpc>
                <a:spcPct val="100000"/>
              </a:lnSpc>
            </a:pPr>
            <a:r>
              <a:rPr lang="zh-CN" altLang="en-US" sz="9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rPr>
              <a:t>我认为你已经让整件事失控了。</a:t>
            </a:r>
            <a:endParaRPr lang="en-US" sz="1800" b="0" strike="noStrike" spc="-1" dirty="0">
              <a:solidFill>
                <a:srgbClr val="000000"/>
              </a:solidFill>
              <a:uFill>
                <a:solidFill>
                  <a:srgbClr val="FFFFFF"/>
                </a:solidFill>
              </a:uFill>
              <a:latin typeface="华文细黑" panose="02010600040101010101" pitchFamily="2" charset="-122"/>
              <a:ea typeface="华文细黑" panose="02010600040101010101" pitchFamily="2" charset="-122"/>
            </a:endParaRPr>
          </a:p>
        </p:txBody>
      </p:sp>
      <p:pic>
        <p:nvPicPr>
          <p:cNvPr id="398" name="图片 397"/>
          <p:cNvPicPr/>
          <p:nvPr/>
        </p:nvPicPr>
        <p:blipFill>
          <a:blip r:embed="rId7"/>
          <a:stretch/>
        </p:blipFill>
        <p:spPr>
          <a:xfrm>
            <a:off x="8324280" y="4879440"/>
            <a:ext cx="735840" cy="169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64106</TotalTime>
  <Words>3138</Words>
  <Application>Microsoft Office PowerPoint</Application>
  <PresentationFormat>全屏显示(16:9)</PresentationFormat>
  <Paragraphs>311</Paragraphs>
  <Slides>37</Slides>
  <Notes>3</Notes>
  <HiddenSlides>0</HiddenSlides>
  <MMClips>0</MMClips>
  <ScaleCrop>false</ScaleCrop>
  <HeadingPairs>
    <vt:vector size="6" baseType="variant">
      <vt:variant>
        <vt:lpstr>已用的字体</vt:lpstr>
      </vt:variant>
      <vt:variant>
        <vt:i4>13</vt:i4>
      </vt:variant>
      <vt:variant>
        <vt:lpstr>主题</vt:lpstr>
      </vt:variant>
      <vt:variant>
        <vt:i4>7</vt:i4>
      </vt:variant>
      <vt:variant>
        <vt:lpstr>幻灯片标题</vt:lpstr>
      </vt:variant>
      <vt:variant>
        <vt:i4>37</vt:i4>
      </vt:variant>
    </vt:vector>
  </HeadingPairs>
  <TitlesOfParts>
    <vt:vector size="57" baseType="lpstr">
      <vt:lpstr> gill sans light</vt:lpstr>
      <vt:lpstr> gill sans light</vt:lpstr>
      <vt:lpstr>Apple Symbols</vt:lpstr>
      <vt:lpstr>AppleGothic</vt:lpstr>
      <vt:lpstr>DejaVu Sans</vt:lpstr>
      <vt:lpstr>Gill Sans Light</vt:lpstr>
      <vt:lpstr>等线</vt:lpstr>
      <vt:lpstr>黑体</vt:lpstr>
      <vt:lpstr>华文细黑</vt:lpstr>
      <vt:lpstr>微软雅黑</vt:lpstr>
      <vt:lpstr>Arial</vt:lpstr>
      <vt:lpstr>Symbol</vt:lpstr>
      <vt:lpstr>Wingdings</vt:lpstr>
      <vt:lpstr>Office Theme</vt:lpstr>
      <vt:lpstr>Office Theme</vt:lpstr>
      <vt:lpstr>Office Theme</vt:lpstr>
      <vt:lpstr>Office Theme</vt:lpstr>
      <vt:lpstr>Office Theme</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of a successful IT help desk  Service catalog in ServiceDesk Plus</dc:title>
  <dc:subject/>
  <dc:creator/>
  <dc:description/>
  <cp:lastModifiedBy>Windows 用户</cp:lastModifiedBy>
  <cp:revision>1561</cp:revision>
  <dcterms:modified xsi:type="dcterms:W3CDTF">2018-09-19T09:11:48Z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32</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37</vt:i4>
  </property>
</Properties>
</file>