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</p:sldIdLst>
  <p:sldSz cx="9144000" cy="5143500" type="screen16x9"/>
  <p:notesSz cx="9144000" cy="5143500"/>
  <p:embeddedFontLst>
    <p:embeddedFont>
      <p:font typeface="Ubuntu" panose="020B0804030602030204"/>
      <p:regular r:id="rId40"/>
    </p:embeddedFont>
    <p:embeddedFont>
      <p:font typeface="Open Sans" panose="020B0706030804020204"/>
      <p:regular r:id="rId41"/>
    </p:embeddedFont>
    <p:embeddedFont>
      <p:font typeface="Droid Sans" panose="020B0806030804020204"/>
      <p:regular r:id="rId42"/>
    </p:embeddedFont>
    <p:embeddedFont>
      <p:font typeface="Montserrat" panose="00000400000000000000"/>
      <p:regular r:id="rId43"/>
    </p:embeddedFont>
    <p:embeddedFont>
      <p:font typeface="OPPOSans Bold" panose="00020600040101010101" charset="-122"/>
      <p:regular r:id="rId44"/>
    </p:embeddedFont>
    <p:embeddedFont>
      <p:font typeface="OPPOSans Medium" panose="00020600040101010101" charset="-122"/>
      <p:regular r:id="rId45"/>
    </p:embeddedFont>
    <p:embeddedFont>
      <p:font typeface="OPPOSans Heavy" panose="00020600040101010101" charset="-122"/>
      <p:regular r:id="rId46"/>
    </p:embeddedFont>
  </p:embeddedFontLst>
  <p:custDataLst>
    <p:tags r:id="rId47"/>
  </p:custDataLst>
  <p:defaultTextStyle>
    <a:defPPr>
      <a:defRPr lang="en-US"/>
    </a:defPPr>
    <a:lvl1pPr marL="0" lvl="0" algn="l" rtl="0">
      <a:defRPr lang="en-US" sz="1800" dirty="0">
        <a:solidFill>
          <a:schemeClr val="tx1"/>
        </a:solidFill>
        <a:latin typeface="+mn-lt"/>
      </a:defRPr>
    </a:lvl1pPr>
    <a:lvl2pPr marL="457200" lvl="1" algn="l" rtl="0">
      <a:defRPr lang="en-US" sz="1800" dirty="0">
        <a:solidFill>
          <a:schemeClr val="tx1"/>
        </a:solidFill>
        <a:latin typeface="+mn-lt"/>
      </a:defRPr>
    </a:lvl2pPr>
    <a:lvl3pPr marL="914400" lvl="2" algn="l" rtl="0">
      <a:defRPr lang="en-US" sz="1800" dirty="0">
        <a:solidFill>
          <a:schemeClr val="tx1"/>
        </a:solidFill>
        <a:latin typeface="+mn-lt"/>
      </a:defRPr>
    </a:lvl3pPr>
    <a:lvl4pPr marL="1371600" lvl="3" algn="l" rtl="0">
      <a:defRPr lang="en-US" sz="1800" dirty="0">
        <a:solidFill>
          <a:schemeClr val="tx1"/>
        </a:solidFill>
        <a:latin typeface="+mn-lt"/>
      </a:defRPr>
    </a:lvl4pPr>
    <a:lvl5pPr marL="1828800" lvl="4" algn="l" rtl="0">
      <a:defRPr lang="en-US" sz="1800" dirty="0">
        <a:solidFill>
          <a:schemeClr val="tx1"/>
        </a:solidFill>
        <a:latin typeface="+mn-lt"/>
      </a:defRPr>
    </a:lvl5pPr>
    <a:lvl6pPr marL="2286000" lvl="5" algn="l" rtl="0">
      <a:defRPr lang="en-US" sz="1800" dirty="0">
        <a:solidFill>
          <a:schemeClr val="tx1"/>
        </a:solidFill>
        <a:latin typeface="+mn-lt"/>
      </a:defRPr>
    </a:lvl6pPr>
    <a:lvl7pPr marL="2743200" lvl="6" algn="l" rtl="0">
      <a:defRPr lang="en-US" sz="1800" dirty="0">
        <a:solidFill>
          <a:schemeClr val="tx1"/>
        </a:solidFill>
        <a:latin typeface="+mn-lt"/>
      </a:defRPr>
    </a:lvl7pPr>
    <a:lvl8pPr marL="3200400" lvl="7" algn="l" rtl="0">
      <a:defRPr lang="en-US" sz="1800" dirty="0">
        <a:solidFill>
          <a:schemeClr val="tx1"/>
        </a:solidFill>
        <a:latin typeface="+mn-lt"/>
      </a:defRPr>
    </a:lvl8pPr>
    <a:lvl9pPr marL="3657600" lvl="8" algn="l" rtl="0">
      <a:defRPr lang="en-US" sz="1800" dirty="0">
        <a:solidFill>
          <a:schemeClr val="tx1"/>
        </a:solidFill>
        <a:latin typeface="+mn-l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ADD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401" autoAdjust="0"/>
  </p:normalViewPr>
  <p:slideViewPr>
    <p:cSldViewPr>
      <p:cViewPr>
        <p:scale>
          <a:sx n="100" d="100"/>
          <a:sy n="100" d="100"/>
        </p:scale>
        <p:origin x="1116" y="3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tags" Target="tags/tag1.xml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65459-4C01-9248-BDAA-F28591FAF6F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27042-6B61-B148-8485-8BBBFAA13D2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rtlCol="0"/>
          <a:lstStyle/>
          <a:p>
            <a:r>
              <a:rPr lang="en-US" dirty="0"/>
              <a:t>Applications manager使您能够主动监控REST APIS性能和功能</a:t>
            </a:r>
            <a:r>
              <a:rPr lang="zh-CN" altLang="en-US" dirty="0"/>
              <a:t>的</a:t>
            </a:r>
            <a:r>
              <a:rPr lang="en-US" dirty="0"/>
              <a:t>正确性。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rtlCol="0"/>
          <a:lstStyle/>
          <a:p>
            <a:r>
              <a:rPr lang="en-US" dirty="0">
                <a:sym typeface="+mn-ea"/>
              </a:rPr>
              <a:t>组规则</a:t>
            </a:r>
            <a:r>
              <a:rPr lang="zh-CN" altLang="en-US" dirty="0">
                <a:sym typeface="+mn-ea"/>
              </a:rPr>
              <a:t>引擎</a:t>
            </a:r>
            <a:r>
              <a:rPr lang="en-US" dirty="0">
                <a:sym typeface="+mn-ea"/>
              </a:rPr>
              <a:t>通用配置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rtlCol="0"/>
          <a:lstStyle/>
          <a:p>
            <a:r>
              <a:rPr lang="en-US" dirty="0"/>
              <a:t>无代理、版本、支持的数据库后端。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rtlCol="0"/>
          <a:lstStyle/>
          <a:p>
            <a:r>
              <a:rPr lang="zh-CN" altLang="en-US" dirty="0"/>
              <a:t>例子：</a:t>
            </a:r>
            <a:r>
              <a:rPr lang="en-US" dirty="0"/>
              <a:t>网站</a:t>
            </a:r>
            <a:r>
              <a:rPr lang="zh-CN" altLang="en-US" dirty="0"/>
              <a:t>在午夜时</a:t>
            </a:r>
            <a:r>
              <a:rPr lang="en-US" dirty="0"/>
              <a:t>上线了。不久之后，用户抱怨了几个问题。由于流量增加，无法访问该站点。即使某些人可以访问该网站，登录页面似乎也很慢。手机和平板电脑类别的客户</a:t>
            </a:r>
            <a:r>
              <a:rPr lang="zh-CN" altLang="en-US" dirty="0"/>
              <a:t>点击后</a:t>
            </a:r>
            <a:r>
              <a:rPr lang="en-US" dirty="0"/>
              <a:t>会导致HTTP 500内部服务器错误。 某些页面会导致HTTP 502错误网关错误。不管电子页面发生了什么！！这</a:t>
            </a:r>
            <a:r>
              <a:rPr lang="zh-CN" altLang="en-US" dirty="0"/>
              <a:t>都会是</a:t>
            </a:r>
            <a:r>
              <a:rPr lang="en-US" dirty="0"/>
              <a:t>一场灾难..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rtlCol="0"/>
          <a:lstStyle/>
          <a:p>
            <a:r>
              <a:rPr lang="en-US" dirty="0"/>
              <a:t>组规则</a:t>
            </a:r>
            <a:r>
              <a:rPr lang="zh-CN" altLang="en-US" dirty="0"/>
              <a:t>引擎</a:t>
            </a:r>
            <a:r>
              <a:rPr lang="en-US" dirty="0"/>
              <a:t>通用配置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rtlCol="0"/>
          <a:lstStyle/>
          <a:p>
            <a:r>
              <a:rPr lang="en-US" dirty="0">
                <a:sym typeface="+mn-ea"/>
              </a:rPr>
              <a:t>组规则</a:t>
            </a:r>
            <a:r>
              <a:rPr lang="zh-CN" altLang="en-US" dirty="0">
                <a:sym typeface="+mn-ea"/>
              </a:rPr>
              <a:t>引擎</a:t>
            </a:r>
            <a:r>
              <a:rPr lang="en-US" dirty="0">
                <a:sym typeface="+mn-ea"/>
              </a:rPr>
              <a:t>通用配置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rtlCol="0"/>
          <a:lstStyle/>
          <a:p>
            <a:r>
              <a:rPr lang="en-US" dirty="0">
                <a:sym typeface="+mn-ea"/>
              </a:rPr>
              <a:t>组规则</a:t>
            </a:r>
            <a:r>
              <a:rPr lang="zh-CN" altLang="en-US" dirty="0">
                <a:sym typeface="+mn-ea"/>
              </a:rPr>
              <a:t>引擎</a:t>
            </a:r>
            <a:r>
              <a:rPr lang="en-US" dirty="0">
                <a:sym typeface="+mn-ea"/>
              </a:rPr>
              <a:t>通用配置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rtlCol="0"/>
          <a:lstStyle/>
          <a:p>
            <a:r>
              <a:rPr lang="en-US" dirty="0"/>
              <a:t>GroupsRule EngineCommon configuration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9534" cy="5150100"/>
          </a:xfrm>
          <a:prstGeom prst="rect">
            <a:avLst/>
          </a:prstGeom>
          <a:solidFill>
            <a:srgbClr val="004C86"/>
          </a:solidFill>
          <a:ln w="9525" cap="flat">
            <a:solidFill>
              <a:srgbClr val="001444"/>
            </a:solidFill>
            <a:prstDash val="solid"/>
            <a:miter lim="800000"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 idx="10"/>
          </p:nvPr>
        </p:nvSpPr>
        <p:spPr>
          <a:xfrm>
            <a:off x="647700" y="1382001"/>
            <a:ext cx="6436176" cy="531304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defRPr lang="en-US" sz="2800" dirty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1"/>
          </p:nvPr>
        </p:nvSpPr>
        <p:spPr>
          <a:xfrm>
            <a:off x="647700" y="1956005"/>
            <a:ext cx="6436178" cy="494945"/>
          </a:xfrm>
          <a:prstGeom prst="rect">
            <a:avLst/>
          </a:prstGeom>
        </p:spPr>
        <p:txBody>
          <a:bodyPr vert="horz" lIns="91440" rtlCol="0" anchor="t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buNone/>
              <a:defRPr lang="en-US" sz="1400" i="0" baseline="0" dirty="0">
                <a:solidFill>
                  <a:schemeClr val="bg1"/>
                </a:solidFill>
                <a:latin typeface="+mn-lt"/>
              </a:defRPr>
            </a:lvl1pPr>
            <a:lvl2pPr marL="457200" lvl="1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>
            <a:lvl1pPr lvl="0"/>
          </a:lstStyle>
          <a:p>
            <a:r>
              <a:rPr lang="en-US" dirty="0"/>
              <a:t>&lt;#&gt;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 vert="horz" rtlCol="0"/>
          <a:lstStyle>
            <a:lvl1pPr lvl="0"/>
          </a:lstStyle>
          <a:p>
            <a:r>
              <a:rPr lang="en-US" dirty="0"/>
              <a:t>Footer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 vert="horz" rtlCol="0"/>
          <a:lstStyle>
            <a:lvl1pPr lvl="0"/>
          </a:lstStyle>
          <a:p>
            <a:r>
              <a:rPr lang="en-US" dirty="0"/>
              <a:t>Date</a:t>
            </a:r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4866" y="3350914"/>
            <a:ext cx="6019133" cy="179607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 idx="10"/>
          </p:nvPr>
        </p:nvSpPr>
        <p:spPr>
          <a:xfrm>
            <a:off x="762000" y="1914525"/>
            <a:ext cx="7620000" cy="857250"/>
          </a:xfrm>
        </p:spPr>
        <p:txBody>
          <a:bodyPr vert="horz" rtlCol="0" anchor="ctr"/>
          <a:lstStyle>
            <a:lvl1pPr lvl="0" algn="ctr">
              <a:defRPr lang="en-US" sz="3600" dirty="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  <a:endParaRPr lang="en-US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3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idx="14"/>
          </p:nvPr>
        </p:nvSpPr>
        <p:spPr>
          <a:xfrm>
            <a:off x="762000" y="1361284"/>
            <a:ext cx="3333750" cy="3333750"/>
          </a:xfrm>
          <a:prstGeom prst="rect">
            <a:avLst/>
          </a:prstGeom>
        </p:spPr>
        <p:txBody>
          <a:bodyPr vert="horz" lIns="91440" tIns="9360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 idx="15" hasCustomPrompt="1"/>
          </p:nvPr>
        </p:nvSpPr>
        <p:spPr>
          <a:xfrm>
            <a:off x="762000" y="573214"/>
            <a:ext cx="6667500" cy="1111250"/>
          </a:xfrm>
          <a:prstGeom prst="rect">
            <a:avLst/>
          </a:prstGeom>
        </p:spPr>
        <p:txBody>
          <a:bodyPr vert="horz" lIns="91440" tIns="9360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9534" cy="5150100"/>
          </a:xfrm>
          <a:prstGeom prst="rect">
            <a:avLst/>
          </a:prstGeom>
          <a:solidFill>
            <a:srgbClr val="004C86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974" y="35394"/>
            <a:ext cx="5121007" cy="5143500"/>
          </a:xfrm>
          <a:prstGeom prst="rect">
            <a:avLst/>
          </a:prstGeom>
          <a:noFill/>
        </p:spPr>
      </p:pic>
      <p:sp>
        <p:nvSpPr>
          <p:cNvPr id="4" name="Title 1"/>
          <p:cNvSpPr>
            <a:spLocks noGrp="1"/>
          </p:cNvSpPr>
          <p:nvPr>
            <p:ph type="title" idx="10"/>
          </p:nvPr>
        </p:nvSpPr>
        <p:spPr>
          <a:xfrm>
            <a:off x="4662468" y="1404032"/>
            <a:ext cx="3797141" cy="1715909"/>
          </a:xfrm>
        </p:spPr>
        <p:txBody>
          <a:bodyPr vert="horz" rtlCol="0" anchor="ctr"/>
          <a:lstStyle>
            <a:lvl1pPr lvl="0" algn="l">
              <a:defRPr lang="en-US" sz="3200" dirty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6659280" y="4245054"/>
            <a:ext cx="1721558" cy="285750"/>
          </a:xfrm>
        </p:spPr>
        <p:txBody>
          <a:bodyPr vert="horz" lIns="0" rtlCol="0"/>
          <a:lstStyle>
            <a:lvl1pPr lvl="0" algn="l"/>
          </a:lstStyle>
          <a:p>
            <a:r>
              <a:rPr lang="en-US" dirty="0"/>
              <a:t>Footer</a:t>
            </a:r>
            <a:endParaRPr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3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  <a:endParaRPr lang="en-US" dirty="0"/>
          </a:p>
        </p:txBody>
      </p:sp>
      <p:sp>
        <p:nvSpPr>
          <p:cNvPr id="8" name="内容占位符 7" hidden="1"/>
          <p:cNvSpPr>
            <a:spLocks noGrp="1"/>
          </p:cNvSpPr>
          <p:nvPr>
            <p:ph idx="14"/>
          </p:nvPr>
        </p:nvSpPr>
        <p:spPr>
          <a:xfrm>
            <a:off x="3096113" y="1095375"/>
            <a:ext cx="3333750" cy="3333750"/>
          </a:xfrm>
          <a:prstGeom prst="rect">
            <a:avLst/>
          </a:prstGeom>
        </p:spPr>
        <p:txBody>
          <a:bodyPr vert="horz" lIns="91440" tIns="9360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>
            <a:spLocks noGrp="1"/>
          </p:cNvSpPr>
          <p:nvPr>
            <p:ph type="title" idx="10"/>
          </p:nvPr>
        </p:nvSpPr>
        <p:spPr>
          <a:xfrm>
            <a:off x="757014" y="1144340"/>
            <a:ext cx="7620000" cy="523950"/>
          </a:xfrm>
        </p:spPr>
        <p:txBody>
          <a:bodyPr vert="horz" rtlCol="0"/>
          <a:lstStyle>
            <a:lvl1pPr lvl="0">
              <a:defRPr lang="en-US" sz="4000" b="1" cap="none" dirty="0">
                <a:grpFill/>
                <a:latin typeface="Source Sans Pro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1205999" y="1816500"/>
            <a:ext cx="7176000" cy="2698349"/>
          </a:xfrm>
        </p:spPr>
        <p:txBody>
          <a:bodyPr vert="horz" rtlCol="0"/>
          <a:lstStyle>
            <a:lvl1pPr lvl="0">
              <a:buClr>
                <a:schemeClr val="accent2"/>
              </a:buClr>
              <a:buFont typeface="Source Sans Pro"/>
              <a:buChar char="|"/>
            </a:lvl1pPr>
            <a:lvl2pPr lvl="1">
              <a:buClr>
                <a:schemeClr val="tx1"/>
              </a:buClr>
            </a:lvl2pPr>
            <a:lvl3pPr lvl="2">
              <a:buClr>
                <a:schemeClr val="tx1"/>
              </a:buClr>
            </a:lvl3pPr>
            <a:lvl4pPr lvl="3">
              <a:buClr>
                <a:schemeClr val="tx1"/>
              </a:buClr>
            </a:lvl4pPr>
            <a:lvl5pPr lvl="4">
              <a:buClr>
                <a:schemeClr val="tx1"/>
              </a:buCl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3345656" y="4667250"/>
            <a:ext cx="2452687" cy="285750"/>
          </a:xfrm>
        </p:spPr>
        <p:txBody>
          <a:bodyPr vert="horz" rtlCol="0"/>
          <a:lstStyle>
            <a:lvl1pPr lvl="0" algn="l">
              <a:defRPr lang="en-US" sz="1000" dirty="0"/>
            </a:lvl1pPr>
          </a:lstStyle>
          <a:p>
            <a:r>
              <a:rPr lang="en-US" dirty="0"/>
              <a:t>Footer</a:t>
            </a:r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4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722734" y="619373"/>
            <a:ext cx="62999" cy="33004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减号 8"/>
          <p:cNvSpPr/>
          <p:nvPr/>
        </p:nvSpPr>
        <p:spPr>
          <a:xfrm>
            <a:off x="7120295" y="98225"/>
            <a:ext cx="331419" cy="113491"/>
          </a:xfrm>
          <a:prstGeom prst="mathMinus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文本框 9"/>
          <p:cNvSpPr txBox="1">
            <a:spLocks noGrp="1"/>
          </p:cNvSpPr>
          <p:nvPr/>
        </p:nvSpPr>
        <p:spPr>
          <a:xfrm>
            <a:off x="7223114" y="24193"/>
            <a:ext cx="1878249" cy="293465"/>
          </a:xfrm>
          <a:prstGeom prst="rect">
            <a:avLst/>
          </a:prstGeom>
        </p:spPr>
        <p:txBody>
          <a:bodyPr vert="horz" rtlCol="0"/>
          <a:lstStyle>
            <a:lvl1pPr lvl="0">
              <a:defRPr lang="en-US" sz="3600" b="1" cap="all" dirty="0">
                <a:grpFill/>
                <a:latin typeface="Source Sans Pro"/>
              </a:defRPr>
            </a:lvl1pPr>
          </a:lstStyle>
          <a:p>
            <a:endParaRPr lang="en-US" sz="1200" b="1" cap="none" dirty="0">
              <a:solidFill>
                <a:schemeClr val="bg1">
                  <a:lumMod val="75000"/>
                </a:schemeClr>
              </a:solidFill>
              <a:latin typeface="Droid Sans" panose="020B0806030804020204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title" idx="15" hasCustomPrompt="1"/>
          </p:nvPr>
        </p:nvSpPr>
        <p:spPr>
          <a:xfrm>
            <a:off x="762000" y="467741"/>
            <a:ext cx="10073562" cy="596825"/>
          </a:xfrm>
          <a:prstGeom prst="rect">
            <a:avLst/>
          </a:prstGeom>
        </p:spPr>
        <p:txBody>
          <a:bodyPr vert="horz" lIns="91440" tIns="93600" rIns="91440" bIns="45720" rtlCol="0">
            <a:normAutofit fontScale="62500" lnSpcReduction="20000"/>
          </a:bodyPr>
          <a:lstStyle>
            <a:lvl1pPr lvl="0">
              <a:defRPr lang="en-US" sz="6000" b="1" dirty="0">
                <a:latin typeface="Ubuntu" panose="020B0804030602030204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12" name="内容占位符 11" hidden="1"/>
          <p:cNvSpPr>
            <a:spLocks noGrp="1"/>
          </p:cNvSpPr>
          <p:nvPr>
            <p:ph idx="16"/>
          </p:nvPr>
        </p:nvSpPr>
        <p:spPr>
          <a:xfrm>
            <a:off x="3286125" y="1285875"/>
            <a:ext cx="3333750" cy="3333750"/>
          </a:xfrm>
          <a:prstGeom prst="rect">
            <a:avLst/>
          </a:prstGeom>
        </p:spPr>
        <p:txBody>
          <a:bodyPr vert="horz" lIns="91440" tIns="9360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3" name="内容占位符 12" hidden="1"/>
          <p:cNvSpPr>
            <a:spLocks noGrp="1"/>
          </p:cNvSpPr>
          <p:nvPr>
            <p:ph idx="17"/>
          </p:nvPr>
        </p:nvSpPr>
        <p:spPr>
          <a:xfrm>
            <a:off x="6967895" y="0"/>
            <a:ext cx="3333750" cy="343926"/>
          </a:xfrm>
          <a:prstGeom prst="rect">
            <a:avLst/>
          </a:prstGeom>
        </p:spPr>
        <p:txBody>
          <a:bodyPr vert="horz" lIns="91440" tIns="93600" rIns="91440" bIns="45720" rtlCol="0">
            <a:normAutofit fontScale="25000" lnSpcReduction="20000"/>
          </a:bodyPr>
          <a:lstStyle>
            <a:lvl1pPr lvl="0">
              <a:defRPr lang="en-US" sz="4000" dirty="0"/>
            </a:lvl1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4" name="标题 13"/>
          <p:cNvSpPr>
            <a:spLocks noGrp="1"/>
          </p:cNvSpPr>
          <p:nvPr>
            <p:ph type="title" idx="18" hasCustomPrompt="1"/>
          </p:nvPr>
        </p:nvSpPr>
        <p:spPr>
          <a:xfrm>
            <a:off x="7346940" y="3927"/>
            <a:ext cx="6667500" cy="245889"/>
          </a:xfrm>
          <a:prstGeom prst="rect">
            <a:avLst/>
          </a:prstGeom>
        </p:spPr>
        <p:txBody>
          <a:bodyPr vert="horz" lIns="91440" tIns="93600" rIns="91440" bIns="45720" rtlCol="0">
            <a:normAutofit fontScale="70000" lnSpcReduction="20000"/>
          </a:bodyPr>
          <a:lstStyle>
            <a:lvl1pPr lvl="0">
              <a:def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">
            <a:off x="4521614" y="-2214937"/>
            <a:ext cx="7572146" cy="4121609"/>
          </a:xfrm>
          <a:prstGeom prst="rect">
            <a:avLst/>
          </a:prstGeom>
          <a:noFill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2000" y="1914525"/>
            <a:ext cx="7620000" cy="857250"/>
          </a:xfrm>
        </p:spPr>
        <p:txBody>
          <a:bodyPr vert="horz" rtlCol="0" anchor="ctr"/>
          <a:lstStyle>
            <a:lvl1pPr lvl="0" algn="ctr">
              <a:defRPr lang="en-US" sz="3600" dirty="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000000">
            <a:off x="-2365251" y="3410251"/>
            <a:ext cx="6890653" cy="375066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1643" y="2271771"/>
            <a:ext cx="6436178" cy="776702"/>
          </a:xfrm>
          <a:prstGeom prst="rect">
            <a:avLst/>
          </a:prstGeom>
        </p:spPr>
        <p:txBody>
          <a:bodyPr vert="horz" rtlCol="0" anchor="b"/>
          <a:lstStyle>
            <a:lvl1pPr lvl="0" algn="ctr">
              <a:defRPr lang="en-US" sz="4400" dirty="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1643" y="3056695"/>
            <a:ext cx="6436178" cy="494945"/>
          </a:xfrm>
          <a:prstGeom prst="rect">
            <a:avLst/>
          </a:prstGeom>
        </p:spPr>
        <p:txBody>
          <a:bodyPr vert="horz" lIns="91440" rtlCol="0" anchor="t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0" i="0" baseline="0" dirty="0">
                <a:solidFill>
                  <a:schemeClr val="accent1"/>
                </a:solidFill>
                <a:latin typeface="+mn-lt"/>
              </a:defRPr>
            </a:lvl1pPr>
            <a:lvl2pPr marL="457200" lvl="1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&lt;#&gt;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Footer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Date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>
            <a:spLocks noGrp="1"/>
          </p:cNvSpPr>
          <p:nvPr>
            <p:ph type="title"/>
          </p:nvPr>
        </p:nvSpPr>
        <p:spPr/>
        <p:txBody>
          <a:bodyPr vert="horz" rtlCol="0"/>
          <a:lstStyle>
            <a:lvl1pPr lvl="0"/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994515" cy="5951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9534" cy="5150100"/>
          </a:xfrm>
          <a:prstGeom prst="rect">
            <a:avLst/>
          </a:prstGeom>
          <a:solidFill>
            <a:srgbClr val="004C86"/>
          </a:solidFill>
          <a:ln w="9525" cap="flat">
            <a:solidFill>
              <a:srgbClr val="001444"/>
            </a:solidFill>
            <a:prstDash val="solid"/>
            <a:miter lim="800000"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434656"/>
            <a:ext cx="5655935" cy="2712329"/>
          </a:xfrm>
          <a:prstGeom prst="rect">
            <a:avLst/>
          </a:prstGeom>
          <a:noFill/>
        </p:spPr>
      </p:pic>
      <p:sp>
        <p:nvSpPr>
          <p:cNvPr id="4" name="Text Placeholder 2"/>
          <p:cNvSpPr>
            <a:spLocks noGrp="1"/>
          </p:cNvSpPr>
          <p:nvPr>
            <p:ph type="body"/>
          </p:nvPr>
        </p:nvSpPr>
        <p:spPr>
          <a:xfrm>
            <a:off x="2797711" y="1310287"/>
            <a:ext cx="5218671" cy="428082"/>
          </a:xfrm>
          <a:prstGeom prst="rect">
            <a:avLst/>
          </a:prstGeom>
        </p:spPr>
        <p:txBody>
          <a:bodyPr vert="horz" rtlCol="0" anchor="b">
            <a:normAutofit/>
          </a:bodyPr>
          <a:lstStyle>
            <a:lvl1pPr marL="0" lvl="0" indent="0">
              <a:lnSpc>
                <a:spcPct val="100000"/>
              </a:lnSpc>
              <a:buNone/>
              <a:defRPr lang="en-US" sz="1400" i="0" dirty="0">
                <a:solidFill>
                  <a:srgbClr val="FFC000"/>
                </a:solidFill>
                <a:latin typeface="+mn-lt"/>
              </a:defRPr>
            </a:lvl1pPr>
            <a:lvl2pPr marL="457200" lvl="1" indent="0">
              <a:buNone/>
              <a:defRPr lang="en-US" sz="1800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lang="en-US" sz="1600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idx="1"/>
          </p:nvPr>
        </p:nvSpPr>
        <p:spPr>
          <a:xfrm>
            <a:off x="2797711" y="1738369"/>
            <a:ext cx="5218671" cy="1634747"/>
          </a:xfrm>
          <a:prstGeom prst="rect">
            <a:avLst/>
          </a:prstGeom>
        </p:spPr>
        <p:txBody>
          <a:bodyPr vert="horz" rtlCol="0" anchor="t"/>
          <a:lstStyle>
            <a:lvl1pPr lvl="0">
              <a:defRPr lang="en-US" sz="4000" dirty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>
            <a:lvl1pPr lvl="0"/>
          </a:lstStyle>
          <a:p>
            <a:r>
              <a:rPr lang="en-US" dirty="0"/>
              <a:t>&lt;#&gt;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>
            <a:lvl1pPr lvl="0"/>
          </a:lstStyle>
          <a:p>
            <a:r>
              <a:rPr lang="en-US" dirty="0"/>
              <a:t>Footer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>
            <a:lvl1pPr lvl="0"/>
          </a:lstStyle>
          <a:p>
            <a:r>
              <a:rPr lang="en-US" dirty="0"/>
              <a:t>Date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/>
          <a:lstStyle>
            <a:lvl1pPr lvl="0"/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03352"/>
            <a:ext cx="3619500" cy="3069050"/>
          </a:xfrm>
        </p:spPr>
        <p:txBody>
          <a:bodyPr vert="horz"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2"/>
          </p:nvPr>
        </p:nvSpPr>
        <p:spPr>
          <a:xfrm>
            <a:off x="4752975" y="1403352"/>
            <a:ext cx="3619500" cy="3069050"/>
          </a:xfrm>
        </p:spPr>
        <p:txBody>
          <a:bodyPr vert="horz"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994515" cy="5951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10"/>
          </p:nvPr>
        </p:nvSpPr>
        <p:spPr>
          <a:xfrm>
            <a:off x="762000" y="349043"/>
            <a:ext cx="4010025" cy="1248470"/>
          </a:xfrm>
        </p:spPr>
        <p:txBody>
          <a:bodyPr vert="horz" rtlCol="0"/>
          <a:lstStyle>
            <a:lvl1pPr lvl="0"/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762000" y="1607381"/>
            <a:ext cx="3619500" cy="3069050"/>
          </a:xfrm>
        </p:spPr>
        <p:txBody>
          <a:bodyPr vert="horz"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2" hidden="1"/>
          <p:cNvSpPr>
            <a:spLocks noGrp="1"/>
          </p:cNvSpPr>
          <p:nvPr>
            <p:ph idx="12"/>
          </p:nvPr>
        </p:nvSpPr>
        <p:spPr>
          <a:xfrm>
            <a:off x="4752975" y="1403352"/>
            <a:ext cx="3619500" cy="3069050"/>
          </a:xfrm>
        </p:spPr>
        <p:txBody>
          <a:bodyPr vert="horz"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994515" cy="595150"/>
          </a:xfrm>
          <a:prstGeom prst="rect">
            <a:avLst/>
          </a:prstGeom>
          <a:noFill/>
        </p:spPr>
      </p:pic>
      <p:sp>
        <p:nvSpPr>
          <p:cNvPr id="9" name="图片占位符 8"/>
          <p:cNvSpPr>
            <a:spLocks noGrp="1"/>
          </p:cNvSpPr>
          <p:nvPr>
            <p:ph type="pic" idx="16" hasCustomPrompt="1"/>
          </p:nvPr>
        </p:nvSpPr>
        <p:spPr>
          <a:xfrm>
            <a:off x="5143500" y="0"/>
            <a:ext cx="4001719" cy="5144719"/>
          </a:xfrm>
          <a:prstGeom prst="rect">
            <a:avLst/>
          </a:prstGeom>
        </p:spPr>
        <p:txBody>
          <a:bodyPr vert="horz" lIns="91440" tIns="9360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/>
          </p:nvPr>
        </p:nvSpPr>
        <p:spPr>
          <a:xfrm>
            <a:off x="762000" y="1400175"/>
            <a:ext cx="3619500" cy="540644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marL="0" lvl="0" indent="0">
              <a:buNone/>
              <a:defRPr lang="en-US" sz="1600" i="0" cap="none" dirty="0">
                <a:solidFill>
                  <a:srgbClr val="0070C0"/>
                </a:solidFill>
                <a:latin typeface="+mn-lt"/>
              </a:defRPr>
            </a:lvl1pPr>
            <a:lvl2pPr marL="457200" lvl="1" indent="0">
              <a:buNone/>
              <a:defRPr lang="en-US" sz="2000" b="1" dirty="0">
                <a:latin typeface="+mn-lt"/>
              </a:defRPr>
            </a:lvl2pPr>
            <a:lvl3pPr marL="914400" lvl="2" indent="0">
              <a:buNone/>
              <a:defRPr lang="en-US" sz="1800" b="1" dirty="0">
                <a:latin typeface="+mn-lt"/>
              </a:defRPr>
            </a:lvl3pPr>
            <a:lvl4pPr marL="1371600" lvl="3" indent="0">
              <a:buNone/>
              <a:defRPr lang="en-US" sz="1600" b="1" dirty="0">
                <a:latin typeface="+mn-lt"/>
              </a:defRPr>
            </a:lvl4pPr>
            <a:lvl5pPr marL="1828800" lvl="4" indent="0">
              <a:buNone/>
              <a:defRPr lang="en-US" sz="1600" b="1" dirty="0">
                <a:latin typeface="+mn-lt"/>
              </a:defRPr>
            </a:lvl5pPr>
            <a:lvl6pPr marL="2286000" lvl="5" indent="0">
              <a:buNone/>
              <a:defRPr lang="en-US" sz="1600" b="1" dirty="0">
                <a:latin typeface="+mn-lt"/>
              </a:defRPr>
            </a:lvl6pPr>
            <a:lvl7pPr marL="2743200" lvl="6" indent="0">
              <a:buNone/>
              <a:defRPr lang="en-US" sz="1600" b="1" dirty="0">
                <a:latin typeface="+mn-lt"/>
              </a:defRPr>
            </a:lvl7pPr>
            <a:lvl8pPr marL="3200400" lvl="7" indent="0">
              <a:buNone/>
              <a:defRPr lang="en-US" sz="1600" b="1" dirty="0">
                <a:latin typeface="+mn-lt"/>
              </a:defRPr>
            </a:lvl8pPr>
            <a:lvl9pPr marL="3657600" lvl="8" indent="0">
              <a:buNone/>
              <a:defRPr lang="en-US" sz="1600" b="1" dirty="0"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idx="1"/>
          </p:nvPr>
        </p:nvSpPr>
        <p:spPr>
          <a:xfrm>
            <a:off x="4754717" y="1400175"/>
            <a:ext cx="3619500" cy="540644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marL="0" lvl="0" indent="0">
              <a:buNone/>
              <a:defRPr lang="en-US" sz="1600" i="0" cap="none" dirty="0">
                <a:solidFill>
                  <a:srgbClr val="0070C0"/>
                </a:solidFill>
                <a:latin typeface="+mn-lt"/>
              </a:defRPr>
            </a:lvl1pPr>
            <a:lvl2pPr marL="457200" lvl="1" indent="0">
              <a:buNone/>
              <a:defRPr lang="en-US" sz="2000" b="1" dirty="0">
                <a:latin typeface="+mn-lt"/>
              </a:defRPr>
            </a:lvl2pPr>
            <a:lvl3pPr marL="914400" lvl="2" indent="0">
              <a:buNone/>
              <a:defRPr lang="en-US" sz="1800" b="1" dirty="0">
                <a:latin typeface="+mn-lt"/>
              </a:defRPr>
            </a:lvl3pPr>
            <a:lvl4pPr marL="1371600" lvl="3" indent="0">
              <a:buNone/>
              <a:defRPr lang="en-US" sz="1600" b="1" dirty="0">
                <a:latin typeface="+mn-lt"/>
              </a:defRPr>
            </a:lvl4pPr>
            <a:lvl5pPr marL="1828800" lvl="4" indent="0">
              <a:buNone/>
              <a:defRPr lang="en-US" sz="1600" b="1" dirty="0">
                <a:latin typeface="+mn-lt"/>
              </a:defRPr>
            </a:lvl5pPr>
            <a:lvl6pPr marL="2286000" lvl="5" indent="0">
              <a:buNone/>
              <a:defRPr lang="en-US" sz="1600" b="1" dirty="0">
                <a:latin typeface="+mn-lt"/>
              </a:defRPr>
            </a:lvl6pPr>
            <a:lvl7pPr marL="2743200" lvl="6" indent="0">
              <a:buNone/>
              <a:defRPr lang="en-US" sz="1600" b="1" dirty="0">
                <a:latin typeface="+mn-lt"/>
              </a:defRPr>
            </a:lvl7pPr>
            <a:lvl8pPr marL="3200400" lvl="7" indent="0">
              <a:buNone/>
              <a:defRPr lang="en-US" sz="1600" b="1" dirty="0">
                <a:latin typeface="+mn-lt"/>
              </a:defRPr>
            </a:lvl8pPr>
            <a:lvl9pPr marL="3657600" lvl="8" indent="0">
              <a:buNone/>
              <a:defRPr lang="en-US" sz="1600" b="1" dirty="0"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2"/>
          </p:nvPr>
        </p:nvSpPr>
        <p:spPr>
          <a:xfrm>
            <a:off x="762000" y="1961537"/>
            <a:ext cx="3619500" cy="2510865"/>
          </a:xfrm>
        </p:spPr>
        <p:txBody>
          <a:bodyPr vert="horz"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idx="3"/>
          </p:nvPr>
        </p:nvSpPr>
        <p:spPr/>
        <p:txBody>
          <a:bodyPr vert="horz" rtlCol="0"/>
          <a:lstStyle>
            <a:lvl1pPr lvl="0"/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4"/>
          </p:nvPr>
        </p:nvSpPr>
        <p:spPr>
          <a:xfrm>
            <a:off x="4751443" y="1961537"/>
            <a:ext cx="3619500" cy="2510865"/>
          </a:xfrm>
        </p:spPr>
        <p:txBody>
          <a:bodyPr vert="horz"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  <a:endParaRPr lang="en-US" dirty="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994515" cy="5951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  <a:endParaRPr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994515" cy="5951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/>
          <a:lstStyle>
            <a:lvl1pPr lvl="0"/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idx="1"/>
          </p:nvPr>
        </p:nvSpPr>
        <p:spPr>
          <a:xfrm>
            <a:off x="762000" y="1455900"/>
            <a:ext cx="2822399" cy="2984400"/>
          </a:xfrm>
        </p:spPr>
        <p:txBody>
          <a:bodyPr vert="horz" lIns="91440" tIns="93600" rIns="91440" bIns="45720" rtlCol="0" anchor="t">
            <a:normAutofit/>
          </a:bodyPr>
          <a:lstStyle>
            <a:lvl1pPr marL="0" lvl="0" indent="0">
              <a:lnSpc>
                <a:spcPct val="100000"/>
              </a:lnSpc>
              <a:buNone/>
              <a:defRPr lang="en-US" dirty="0">
                <a:latin typeface="+mn-lt"/>
              </a:defRPr>
            </a:lvl1pPr>
          </a:lstStyle>
          <a:p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2"/>
          </p:nvPr>
        </p:nvSpPr>
        <p:spPr>
          <a:xfrm>
            <a:off x="3776758" y="1447800"/>
            <a:ext cx="4605242" cy="3000375"/>
          </a:xfrm>
        </p:spPr>
        <p:txBody>
          <a:bodyPr vert="horz"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  <a:endParaRPr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994515" cy="5951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Text,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/>
          <p:nvPr/>
        </p:nvSpPr>
        <p:spPr>
          <a:xfrm>
            <a:off x="774703" y="1417637"/>
            <a:ext cx="1850529" cy="2192337"/>
          </a:xfrm>
          <a:prstGeom prst="rect">
            <a:avLst/>
          </a:prstGeom>
          <a:noFill/>
          <a:ln w="6350" cap="flat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3" name="Rectangle 20"/>
          <p:cNvSpPr/>
          <p:nvPr/>
        </p:nvSpPr>
        <p:spPr>
          <a:xfrm>
            <a:off x="2774950" y="1417637"/>
            <a:ext cx="3580319" cy="2192337"/>
          </a:xfrm>
          <a:prstGeom prst="rect">
            <a:avLst/>
          </a:prstGeom>
          <a:noFill/>
          <a:ln w="6350" cap="flat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4" name="Rectangle 22"/>
          <p:cNvSpPr/>
          <p:nvPr/>
        </p:nvSpPr>
        <p:spPr>
          <a:xfrm>
            <a:off x="6496050" y="1417637"/>
            <a:ext cx="1882776" cy="2192337"/>
          </a:xfrm>
          <a:custGeom>
            <a:avLst/>
            <a:gdLst/>
            <a:ahLst/>
            <a:cxnLst/>
            <a:rect l="0" t="0" r="r" b="b"/>
            <a:pathLst>
              <a:path w="1882776" h="2192337">
                <a:moveTo>
                  <a:pt x="9525" y="0"/>
                </a:moveTo>
                <a:lnTo>
                  <a:pt x="1882777" y="0"/>
                </a:lnTo>
                <a:lnTo>
                  <a:pt x="1882777" y="2192337"/>
                </a:lnTo>
                <a:lnTo>
                  <a:pt x="9525" y="2192337"/>
                </a:lnTo>
                <a:close/>
              </a:path>
            </a:pathLst>
          </a:custGeom>
          <a:noFill/>
          <a:ln w="6350" cap="flat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 vert="horz" rtlCol="0"/>
          <a:lstStyle>
            <a:lvl1pPr lvl="0"/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835027" y="1474787"/>
            <a:ext cx="1723499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type="body" idx="2"/>
          </p:nvPr>
        </p:nvSpPr>
        <p:spPr>
          <a:xfrm>
            <a:off x="762000" y="3810000"/>
            <a:ext cx="1847850" cy="523875"/>
          </a:xfrm>
          <a:prstGeom prst="rect">
            <a:avLst/>
          </a:prstGeom>
        </p:spPr>
        <p:txBody>
          <a:bodyPr vert="horz" rtlCol="0" anchor="t">
            <a:normAutofit/>
          </a:bodyPr>
          <a:lstStyle>
            <a:lvl1pPr marL="0" lvl="0" indent="0" algn="ctr">
              <a:lnSpc>
                <a:spcPct val="100000"/>
              </a:lnSpc>
              <a:buFont typeface="Arial" panose="020B0604020202090204"/>
              <a:buNone/>
              <a:def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000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 panose="020B0604020202090204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3"/>
          </p:nvPr>
        </p:nvSpPr>
        <p:spPr>
          <a:xfrm>
            <a:off x="2835275" y="1474787"/>
            <a:ext cx="3459670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type="body" idx="4"/>
          </p:nvPr>
        </p:nvSpPr>
        <p:spPr>
          <a:xfrm>
            <a:off x="2777561" y="3810000"/>
            <a:ext cx="3577708" cy="523875"/>
          </a:xfrm>
          <a:prstGeom prst="rect">
            <a:avLst/>
          </a:prstGeom>
        </p:spPr>
        <p:txBody>
          <a:bodyPr vert="horz" rtlCol="0" anchor="t">
            <a:normAutofit/>
          </a:bodyPr>
          <a:lstStyle>
            <a:lvl1pPr marL="0" lvl="0" indent="0" algn="ctr">
              <a:lnSpc>
                <a:spcPct val="100000"/>
              </a:lnSpc>
              <a:buFont typeface="Arial" panose="020B0604020202090204"/>
              <a:buNone/>
              <a:def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000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 panose="020B0604020202090204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5"/>
          </p:nvPr>
        </p:nvSpPr>
        <p:spPr>
          <a:xfrm>
            <a:off x="6581774" y="1474787"/>
            <a:ext cx="1724025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type="body" idx="6"/>
          </p:nvPr>
        </p:nvSpPr>
        <p:spPr>
          <a:xfrm>
            <a:off x="6496050" y="3810000"/>
            <a:ext cx="1882774" cy="523875"/>
          </a:xfrm>
          <a:prstGeom prst="rect">
            <a:avLst/>
          </a:prstGeom>
        </p:spPr>
        <p:txBody>
          <a:bodyPr vert="horz" rtlCol="0" anchor="t">
            <a:normAutofit/>
          </a:bodyPr>
          <a:lstStyle>
            <a:lvl1pPr marL="0" lvl="0" indent="0" algn="ctr">
              <a:lnSpc>
                <a:spcPct val="100000"/>
              </a:lnSpc>
              <a:buFont typeface="Arial" panose="020B0604020202090204"/>
              <a:buNone/>
              <a:def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000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 panose="020B0604020202090204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  <a:endParaRPr lang="en-US" dirty="0"/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  <a:endParaRPr lang="en-US" dirty="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994515" cy="5951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 hidden="1"/>
          <p:cNvSpPr txBox="1">
            <a:spLocks noGrp="1"/>
          </p:cNvSpPr>
          <p:nvPr/>
        </p:nvSpPr>
        <p:spPr>
          <a:xfrm>
            <a:off x="6123448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spcCol="0" rtlCol="0" anchor="ctr"/>
          <a:lstStyle>
            <a:lvl1pPr marL="0" lvl="0" algn="r" rtl="0">
              <a:lnSpc>
                <a:spcPct val="100000"/>
              </a:lnSpc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r" rtl="0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&lt;#&gt;</a:t>
            </a:r>
            <a:endParaRPr lang="en-US" dirty="0"/>
          </a:p>
        </p:txBody>
      </p:sp>
      <p:sp>
        <p:nvSpPr>
          <p:cNvPr id="3" name="Footer Placeholder 4" hidden="1"/>
          <p:cNvSpPr txBox="1">
            <a:spLocks noGrp="1"/>
          </p:cNvSpPr>
          <p:nvPr/>
        </p:nvSpPr>
        <p:spPr>
          <a:xfrm>
            <a:off x="3124200" y="4771233"/>
            <a:ext cx="2895600" cy="273844"/>
          </a:xfrm>
          <a:prstGeom prst="rect">
            <a:avLst/>
          </a:prstGeom>
        </p:spPr>
        <p:txBody>
          <a:bodyPr vert="horz" lIns="91440" tIns="45720" rIns="91440" bIns="45720" numCol="1" spcCol="0" rtlCol="0" anchor="ctr"/>
          <a:lstStyle>
            <a:lvl1pPr marL="0" lvl="0" algn="ctr" rtl="0">
              <a:lnSpc>
                <a:spcPct val="100000"/>
              </a:lnSpc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ctr" rtl="0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Footer</a:t>
            </a:r>
            <a:endParaRPr lang="en-US" dirty="0"/>
          </a:p>
        </p:txBody>
      </p:sp>
      <p:sp>
        <p:nvSpPr>
          <p:cNvPr id="4" name="Date Placeholder 3" hidden="1"/>
          <p:cNvSpPr txBox="1">
            <a:spLocks noGrp="1"/>
          </p:cNvSpPr>
          <p:nvPr/>
        </p:nvSpPr>
        <p:spPr>
          <a:xfrm>
            <a:off x="894633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spcCol="0" rtlCol="0" anchor="ctr"/>
          <a:lstStyle>
            <a:lvl1pPr marL="0" lvl="0" algn="l" rtl="0">
              <a:lnSpc>
                <a:spcPct val="100000"/>
              </a:lnSpc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l" rtl="0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Date</a:t>
            </a:r>
            <a:endParaRPr lang="en-US" dirty="0"/>
          </a:p>
        </p:txBody>
      </p:sp>
      <p:sp>
        <p:nvSpPr>
          <p:cNvPr id="5" name="Slide Number Placeholder 5" hidden="1"/>
          <p:cNvSpPr txBox="1">
            <a:spLocks noGrp="1"/>
          </p:cNvSpPr>
          <p:nvPr/>
        </p:nvSpPr>
        <p:spPr>
          <a:xfrm>
            <a:off x="6123448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spcCol="0" rtlCol="0" anchor="ctr"/>
          <a:lstStyle>
            <a:lvl1pPr marL="0" lvl="0" algn="r" rtl="0">
              <a:lnSpc>
                <a:spcPct val="100000"/>
              </a:lnSpc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r" rtl="0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&lt;#&gt;</a:t>
            </a:r>
            <a:endParaRPr lang="en-US" dirty="0"/>
          </a:p>
        </p:txBody>
      </p:sp>
      <p:sp>
        <p:nvSpPr>
          <p:cNvPr id="6" name="Footer Placeholder 4" hidden="1"/>
          <p:cNvSpPr txBox="1">
            <a:spLocks noGrp="1"/>
          </p:cNvSpPr>
          <p:nvPr/>
        </p:nvSpPr>
        <p:spPr>
          <a:xfrm>
            <a:off x="3124200" y="4771233"/>
            <a:ext cx="2895600" cy="273844"/>
          </a:xfrm>
          <a:prstGeom prst="rect">
            <a:avLst/>
          </a:prstGeom>
        </p:spPr>
        <p:txBody>
          <a:bodyPr vert="horz" lIns="91440" tIns="45720" rIns="91440" bIns="45720" numCol="1" spcCol="0" rtlCol="0" anchor="ctr"/>
          <a:lstStyle>
            <a:lvl1pPr marL="0" lvl="0" algn="ctr" rtl="0">
              <a:lnSpc>
                <a:spcPct val="100000"/>
              </a:lnSpc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ctr" rtl="0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Footer</a:t>
            </a:r>
            <a:endParaRPr lang="en-US" dirty="0"/>
          </a:p>
        </p:txBody>
      </p:sp>
      <p:sp>
        <p:nvSpPr>
          <p:cNvPr id="7" name="Date Placeholder 3" hidden="1"/>
          <p:cNvSpPr txBox="1">
            <a:spLocks noGrp="1"/>
          </p:cNvSpPr>
          <p:nvPr/>
        </p:nvSpPr>
        <p:spPr>
          <a:xfrm>
            <a:off x="894633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spcCol="0" rtlCol="0" anchor="ctr"/>
          <a:lstStyle>
            <a:lvl1pPr marL="0" lvl="0" algn="l" rtl="0">
              <a:lnSpc>
                <a:spcPct val="100000"/>
              </a:lnSpc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l" rtl="0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Date</a:t>
            </a:r>
            <a:endParaRPr lang="en-US" dirty="0"/>
          </a:p>
        </p:txBody>
      </p:sp>
      <p:sp>
        <p:nvSpPr>
          <p:cNvPr id="8" name="Slide Number Placeholder 5" hidden="1"/>
          <p:cNvSpPr txBox="1">
            <a:spLocks noGrp="1"/>
          </p:cNvSpPr>
          <p:nvPr/>
        </p:nvSpPr>
        <p:spPr>
          <a:xfrm>
            <a:off x="6123448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spcCol="0" rtlCol="0" anchor="ctr"/>
          <a:lstStyle>
            <a:lvl1pPr marL="0" lvl="0" algn="r" rtl="0">
              <a:lnSpc>
                <a:spcPct val="100000"/>
              </a:lnSpc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r" rtl="0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&lt;#&gt;</a:t>
            </a:r>
            <a:endParaRPr lang="en-US" dirty="0"/>
          </a:p>
        </p:txBody>
      </p:sp>
      <p:sp>
        <p:nvSpPr>
          <p:cNvPr id="9" name="Footer Placeholder 4" hidden="1"/>
          <p:cNvSpPr txBox="1">
            <a:spLocks noGrp="1"/>
          </p:cNvSpPr>
          <p:nvPr/>
        </p:nvSpPr>
        <p:spPr>
          <a:xfrm>
            <a:off x="3124200" y="4771233"/>
            <a:ext cx="2895600" cy="273844"/>
          </a:xfrm>
          <a:prstGeom prst="rect">
            <a:avLst/>
          </a:prstGeom>
        </p:spPr>
        <p:txBody>
          <a:bodyPr vert="horz" lIns="91440" tIns="45720" rIns="91440" bIns="45720" numCol="1" spcCol="0" rtlCol="0" anchor="ctr"/>
          <a:lstStyle>
            <a:lvl1pPr marL="0" lvl="0" algn="ctr" rtl="0">
              <a:lnSpc>
                <a:spcPct val="100000"/>
              </a:lnSpc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ctr" rtl="0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Footer</a:t>
            </a:r>
            <a:endParaRPr lang="en-US" dirty="0"/>
          </a:p>
        </p:txBody>
      </p:sp>
      <p:sp>
        <p:nvSpPr>
          <p:cNvPr id="10" name="Date Placeholder 3" hidden="1"/>
          <p:cNvSpPr txBox="1">
            <a:spLocks noGrp="1"/>
          </p:cNvSpPr>
          <p:nvPr/>
        </p:nvSpPr>
        <p:spPr>
          <a:xfrm>
            <a:off x="894633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spcCol="0" rtlCol="0" anchor="ctr"/>
          <a:lstStyle>
            <a:lvl1pPr marL="0" lvl="0" algn="l" rtl="0">
              <a:lnSpc>
                <a:spcPct val="100000"/>
              </a:lnSpc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l" rtl="0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Date</a:t>
            </a:r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62000" y="349044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762000" y="1428750"/>
            <a:ext cx="7620000" cy="3048000"/>
          </a:xfrm>
          <a:prstGeom prst="rect">
            <a:avLst/>
          </a:prstGeom>
        </p:spPr>
        <p:txBody>
          <a:bodyPr vert="horz" lIns="91440" tIns="9360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7814" y="4695033"/>
            <a:ext cx="613017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&lt;#&gt;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5550" y="4686300"/>
            <a:ext cx="5181600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ct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Footer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4695033"/>
            <a:ext cx="1639570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l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Date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ftr="0" dt="0"/>
  <p:txStyles>
    <p:titleStyle>
      <a:lvl1pPr lvl="0" algn="l" rtl="0">
        <a:lnSpc>
          <a:spcPct val="100000"/>
        </a:lnSpc>
        <a:spcBef>
          <a:spcPct val="0"/>
        </a:spcBef>
        <a:buNone/>
        <a:defRPr lang="en-US" sz="3200" b="1" i="0" dirty="0">
          <a:solidFill>
            <a:schemeClr val="tx1"/>
          </a:solidFill>
          <a:latin typeface="Ubuntu" panose="020B0804030602030204"/>
        </a:defRPr>
      </a:lvl1pPr>
    </p:titleStyle>
    <p:bodyStyle>
      <a:lvl1pPr marL="342900" lvl="0" indent="-342900" algn="l" rtl="0">
        <a:spcBef>
          <a:spcPts val="1200"/>
        </a:spcBef>
        <a:buClr>
          <a:srgbClr val="0070C0"/>
        </a:buClr>
        <a:buFont typeface="Arial" panose="020B0604020202090204"/>
        <a:buChar char="•"/>
        <a:defRPr lang="en-US" sz="1600" i="0" dirty="0">
          <a:solidFill>
            <a:schemeClr val="tx1"/>
          </a:solidFill>
          <a:latin typeface="Open Sans" panose="020B0706030804020204"/>
        </a:defRPr>
      </a:lvl1pPr>
      <a:lvl2pPr marL="742950" lvl="1" indent="-28575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 panose="020B0604020202090204"/>
        <a:buChar char="-"/>
        <a:defRPr lang="en-US" sz="1400" i="0" dirty="0">
          <a:solidFill>
            <a:schemeClr val="bg1">
              <a:lumMod val="50000"/>
            </a:schemeClr>
          </a:solidFill>
          <a:latin typeface="+mn-lt"/>
        </a:defRPr>
      </a:lvl2pPr>
      <a:lvl3pPr marL="1143000" lvl="2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 panose="020B0604020202090204"/>
        <a:buChar char="-"/>
        <a:defRPr lang="en-US" sz="1200" i="0" dirty="0">
          <a:solidFill>
            <a:schemeClr val="bg1">
              <a:lumMod val="50000"/>
            </a:schemeClr>
          </a:solidFill>
          <a:latin typeface="+mn-lt"/>
        </a:defRPr>
      </a:lvl3pPr>
      <a:lvl4pPr marL="1600200" lvl="3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 panose="020B0604020202090204"/>
        <a:buChar char="-"/>
        <a:defRPr lang="en-US" sz="1000" i="0" dirty="0">
          <a:solidFill>
            <a:schemeClr val="bg1">
              <a:lumMod val="50000"/>
            </a:schemeClr>
          </a:solidFill>
          <a:latin typeface="+mn-lt"/>
        </a:defRPr>
      </a:lvl4pPr>
      <a:lvl5pPr marL="2057400" lvl="4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 panose="020B0604020202090204"/>
        <a:buChar char="-"/>
        <a:defRPr lang="en-US" sz="900" i="0" dirty="0">
          <a:solidFill>
            <a:schemeClr val="bg1">
              <a:lumMod val="50000"/>
            </a:schemeClr>
          </a:solidFill>
          <a:latin typeface="+mn-lt"/>
        </a:defRPr>
      </a:lvl5pPr>
      <a:lvl6pPr marL="2514600" lvl="5" indent="-228600" algn="l" rtl="0">
        <a:spcBef>
          <a:spcPct val="20000"/>
        </a:spcBef>
        <a:buFont typeface="Arial" panose="020B0604020202090204"/>
        <a:buChar char="-"/>
        <a:defRPr lang="en-US" sz="900" i="0" dirty="0">
          <a:solidFill>
            <a:schemeClr val="bg1">
              <a:lumMod val="50000"/>
            </a:schemeClr>
          </a:solidFill>
          <a:latin typeface="+mn-lt"/>
        </a:defRPr>
      </a:lvl6pPr>
      <a:lvl7pPr marL="2971800" lvl="6" indent="-228600" algn="l" rtl="0">
        <a:spcBef>
          <a:spcPct val="20000"/>
        </a:spcBef>
        <a:buFont typeface="Arial" panose="020B0604020202090204"/>
        <a:buChar char="-"/>
        <a:defRPr lang="en-US" sz="900" i="0" dirty="0">
          <a:solidFill>
            <a:schemeClr val="bg1">
              <a:lumMod val="50000"/>
            </a:schemeClr>
          </a:solidFill>
          <a:latin typeface="+mn-lt"/>
        </a:defRPr>
      </a:lvl7pPr>
      <a:lvl8pPr marL="3429000" lvl="7" indent="-228600" algn="l" rtl="0">
        <a:spcBef>
          <a:spcPct val="20000"/>
        </a:spcBef>
        <a:buFont typeface="Arial" panose="020B0604020202090204"/>
        <a:buChar char="-"/>
        <a:defRPr lang="en-US" sz="900" i="0" dirty="0">
          <a:solidFill>
            <a:schemeClr val="bg1">
              <a:lumMod val="50000"/>
            </a:schemeClr>
          </a:solidFill>
          <a:latin typeface="+mn-lt"/>
        </a:defRPr>
      </a:lvl8pPr>
      <a:lvl9pPr marL="3886200" lvl="8" indent="-228600" algn="l" rtl="0">
        <a:spcBef>
          <a:spcPct val="20000"/>
        </a:spcBef>
        <a:buFont typeface="Arial" panose="020B0604020202090204"/>
        <a:buChar char="-"/>
        <a:defRPr lang="en-US" sz="900" i="0" dirty="0">
          <a:solidFill>
            <a:schemeClr val="bg1">
              <a:lumMod val="50000"/>
            </a:schemeClr>
          </a:solidFill>
          <a:latin typeface="+mn-lt"/>
        </a:defRPr>
      </a:lvl9pPr>
    </p:bodyStyle>
    <p:otherStyle>
      <a:lvl1pPr marL="0" lvl="0" algn="l" rtl="0">
        <a:defRPr lang="en-US" sz="1800" dirty="0">
          <a:solidFill>
            <a:schemeClr val="tx1"/>
          </a:solidFill>
          <a:latin typeface="+mn-lt"/>
        </a:defRPr>
      </a:lvl1pPr>
      <a:lvl2pPr marL="457200" lvl="1" algn="l" rtl="0">
        <a:defRPr lang="en-US" sz="1800" dirty="0">
          <a:solidFill>
            <a:schemeClr val="tx1"/>
          </a:solidFill>
          <a:latin typeface="+mn-lt"/>
        </a:defRPr>
      </a:lvl2pPr>
      <a:lvl3pPr marL="914400" lvl="2" algn="l" rtl="0">
        <a:defRPr lang="en-US" sz="1800" dirty="0">
          <a:solidFill>
            <a:schemeClr val="tx1"/>
          </a:solidFill>
          <a:latin typeface="+mn-lt"/>
        </a:defRPr>
      </a:lvl3pPr>
      <a:lvl4pPr marL="1371600" lvl="3" algn="l" rtl="0">
        <a:defRPr lang="en-US" sz="1800" dirty="0">
          <a:solidFill>
            <a:schemeClr val="tx1"/>
          </a:solidFill>
          <a:latin typeface="+mn-lt"/>
        </a:defRPr>
      </a:lvl4pPr>
      <a:lvl5pPr marL="1828800" lvl="4" algn="l" rtl="0">
        <a:defRPr lang="en-US" sz="1800" dirty="0">
          <a:solidFill>
            <a:schemeClr val="tx1"/>
          </a:solidFill>
          <a:latin typeface="+mn-lt"/>
        </a:defRPr>
      </a:lvl5pPr>
      <a:lvl6pPr marL="2286000" lvl="5" algn="l" rtl="0">
        <a:defRPr lang="en-US" sz="1800" dirty="0">
          <a:solidFill>
            <a:schemeClr val="tx1"/>
          </a:solidFill>
          <a:latin typeface="+mn-lt"/>
        </a:defRPr>
      </a:lvl6pPr>
      <a:lvl7pPr marL="2743200" lvl="6" algn="l" rtl="0">
        <a:defRPr lang="en-US" sz="1800" dirty="0">
          <a:solidFill>
            <a:schemeClr val="tx1"/>
          </a:solidFill>
          <a:latin typeface="+mn-lt"/>
        </a:defRPr>
      </a:lvl7pPr>
      <a:lvl8pPr marL="3200400" lvl="7" algn="l" rtl="0">
        <a:defRPr lang="en-US" sz="1800" dirty="0">
          <a:solidFill>
            <a:schemeClr val="tx1"/>
          </a:solidFill>
          <a:latin typeface="+mn-lt"/>
        </a:defRPr>
      </a:lvl8pPr>
      <a:lvl9pPr marL="3657600" lvl="8" algn="l" rtl="0">
        <a:defRPr lang="en-US" sz="1800" dirty="0">
          <a:solidFill>
            <a:schemeClr val="tx1"/>
          </a:solidFill>
          <a:latin typeface="+mn-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9.png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6.jpe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image" Target="../media/image9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9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9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https://upload.wikimedia.org/wikipedia/commons/thumb/4/47/Simpleicons_Interface_business-woman-1.svg/2000px-Simpleicons_Interface_business-woman-1.svg.png" TargetMode="External"/><Relationship Id="rId1" Type="http://schemas.openxmlformats.org/officeDocument/2006/relationships/image" Target="https://www.freeiconspng.com/uploads/alarm-bell-icon-4.pn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09599" y="-1"/>
            <a:ext cx="9753600" cy="5558615"/>
          </a:xfrm>
          <a:prstGeom prst="rect">
            <a:avLst/>
          </a:prstGeom>
          <a:noFill/>
        </p:spPr>
      </p:pic>
      <p:sp>
        <p:nvSpPr>
          <p:cNvPr id="3" name="文本框 2"/>
          <p:cNvSpPr txBox="1"/>
          <p:nvPr/>
        </p:nvSpPr>
        <p:spPr>
          <a:xfrm>
            <a:off x="3810000" y="2114550"/>
            <a:ext cx="5163245" cy="1081065"/>
          </a:xfrm>
          <a:prstGeom prst="rect">
            <a:avLst/>
          </a:prstGeom>
        </p:spPr>
        <p:txBody>
          <a:bodyPr vert="horz" wrap="square"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3200" dirty="0"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Applications Manager</a:t>
            </a:r>
            <a:r>
              <a:rPr lang="en-US" sz="2800" dirty="0"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 </a:t>
            </a:r>
            <a:endParaRPr lang="en-US" sz="2800" dirty="0"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  <a:p>
            <a:pPr algn="ctr">
              <a:defRPr lang="en-US" sz="1400" dirty="0"/>
            </a:pPr>
            <a:r>
              <a:rPr lang="zh-CN" altLang="en-US" sz="3200" dirty="0"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概览</a:t>
            </a:r>
            <a:endParaRPr lang="en-US" sz="3200" dirty="0"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57150"/>
            <a:ext cx="2461591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Grp="1"/>
          </p:cNvSpPr>
          <p:nvPr/>
        </p:nvSpPr>
        <p:spPr>
          <a:xfrm>
            <a:off x="580672" y="643985"/>
            <a:ext cx="7095458" cy="578367"/>
          </a:xfrm>
          <a:prstGeom prst="rect">
            <a:avLst/>
          </a:prstGeom>
        </p:spPr>
        <p:txBody>
          <a:bodyPr vert="horz" lIns="91440" tIns="45720" rIns="91440" bIns="45720" numCol="1" spcCol="0" rtlCol="0" anchor="b">
            <a:noAutofit/>
          </a:bodyPr>
          <a:lstStyle>
            <a:lvl1pPr marL="0" lvl="0" algn="l" rtl="0">
              <a:lnSpc>
                <a:spcPct val="100000"/>
              </a:lnSpc>
              <a:spcBef>
                <a:spcPct val="0"/>
              </a:spcBef>
              <a:buNone/>
              <a:defRPr lang="en-US" sz="2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-demi_bold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9pPr>
          </a:lstStyle>
          <a:p>
            <a:pPr marL="0" lvl="0" algn="l" rtl="0">
              <a:lnSpc>
                <a:spcPct val="100000"/>
              </a:lnSpc>
              <a:spcBef>
                <a:spcPct val="0"/>
              </a:spcBef>
              <a:buNone/>
              <a:defRPr lang="en-US" sz="2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-demi_bold"/>
              </a:defRPr>
            </a:pPr>
            <a:r>
              <a:rPr lang="zh-CN" altLang="en-US" sz="2400" b="1" dirty="0">
                <a:latin typeface="Montserrat" panose="00000400000000000000"/>
              </a:rPr>
              <a:t>关于更多监控基础设施的信息</a:t>
            </a:r>
            <a:endParaRPr lang="en-US" sz="2400" b="1" dirty="0">
              <a:latin typeface="Montserrat" panose="00000400000000000000"/>
            </a:endParaRPr>
          </a:p>
        </p:txBody>
      </p:sp>
      <p:sp>
        <p:nvSpPr>
          <p:cNvPr id="3" name="文本框 2"/>
          <p:cNvSpPr txBox="1">
            <a:spLocks noGrp="1"/>
          </p:cNvSpPr>
          <p:nvPr/>
        </p:nvSpPr>
        <p:spPr>
          <a:xfrm>
            <a:off x="704220" y="1399660"/>
            <a:ext cx="7982579" cy="3324310"/>
          </a:xfrm>
          <a:prstGeom prst="rect">
            <a:avLst/>
          </a:prstGeom>
        </p:spPr>
        <p:txBody>
          <a:bodyPr vert="horz" lIns="91440" tIns="93600" rIns="91440" bIns="45720" numCol="1" spcCol="0" rtlCol="0" anchor="t">
            <a:noAutofit/>
          </a:bodyPr>
          <a:lstStyle>
            <a:lvl1pPr marL="342900" lvl="0" indent="-342900" algn="l" rtl="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/>
              </a:defRPr>
            </a:lvl1pPr>
            <a:lvl2pPr marL="742950" lvl="1" indent="-285750" algn="l" rtl="0">
              <a:lnSpc>
                <a:spcPct val="100000"/>
              </a:lnSpc>
              <a:spcBef>
                <a:spcPts val="300"/>
              </a:spcBef>
              <a:buClr>
                <a:srgbClr val="C00000"/>
              </a:buClr>
              <a:buFont typeface="Arial" panose="020B0604020202090204"/>
              <a:buChar char="•"/>
              <a:defRPr lang="en-US" sz="16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2pPr>
            <a:lvl3pPr marL="1143000" lvl="2" indent="-228600" algn="l" rtl="0">
              <a:lnSpc>
                <a:spcPct val="100000"/>
              </a:lnSpc>
              <a:spcBef>
                <a:spcPts val="300"/>
              </a:spcBef>
              <a:buClr>
                <a:srgbClr val="C00000"/>
              </a:buClr>
              <a:buFont typeface="Arial" panose="020B0604020202090204"/>
              <a:buChar char="•"/>
              <a:defRPr lang="en-US" sz="14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3pPr>
            <a:lvl4pPr marL="1600200" lvl="3" indent="-228600" algn="l" rtl="0">
              <a:lnSpc>
                <a:spcPct val="100000"/>
              </a:lnSpc>
              <a:spcBef>
                <a:spcPts val="300"/>
              </a:spcBef>
              <a:buClr>
                <a:srgbClr val="C00000"/>
              </a:buClr>
              <a:buFont typeface="Arial" panose="020B0604020202090204"/>
              <a:buChar char="•"/>
              <a:defRPr lang="en-US" sz="12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4pPr>
            <a:lvl5pPr marL="2057400" lvl="4" indent="-228600" algn="l" rtl="0">
              <a:lnSpc>
                <a:spcPct val="100000"/>
              </a:lnSpc>
              <a:spcBef>
                <a:spcPts val="300"/>
              </a:spcBef>
              <a:buClr>
                <a:srgbClr val="C00000"/>
              </a:buClr>
              <a:buFont typeface="Arial" panose="020B0604020202090204"/>
              <a:buChar char="•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5pPr>
            <a:lvl6pPr marL="2514600" lvl="5" indent="-228600" algn="l" rtl="0">
              <a:lnSpc>
                <a:spcPct val="100000"/>
              </a:lnSpc>
              <a:spcBef>
                <a:spcPct val="20000"/>
              </a:spcBef>
              <a:buFont typeface="Arial" panose="020B0604020202090204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6pPr>
            <a:lvl7pPr marL="2971800" lvl="6" indent="-228600" algn="l" rtl="0">
              <a:lnSpc>
                <a:spcPct val="100000"/>
              </a:lnSpc>
              <a:spcBef>
                <a:spcPct val="20000"/>
              </a:spcBef>
              <a:buFont typeface="Arial" panose="020B0604020202090204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7pPr>
            <a:lvl8pPr marL="3429000" lvl="7" indent="-228600" algn="l" rtl="0">
              <a:lnSpc>
                <a:spcPct val="100000"/>
              </a:lnSpc>
              <a:spcBef>
                <a:spcPct val="20000"/>
              </a:spcBef>
              <a:buFont typeface="Arial" panose="020B0604020202090204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8pPr>
            <a:lvl9pPr marL="3886200" lvl="8" indent="-228600" algn="l" rtl="0">
              <a:lnSpc>
                <a:spcPct val="100000"/>
              </a:lnSpc>
              <a:spcBef>
                <a:spcPct val="20000"/>
              </a:spcBef>
              <a:buFont typeface="Arial" panose="020B0604020202090204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9pPr>
          </a:lstStyle>
          <a:p>
            <a:pPr marL="114300" lvl="0" indent="-114300" algn="l" rtl="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dirty="0"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在单个集成的平台中同时监控</a:t>
            </a:r>
            <a:r>
              <a:rPr lang="en-US" altLang="zh-CN" sz="1400" dirty="0"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APM</a:t>
            </a:r>
            <a:r>
              <a:rPr lang="zh-CN" altLang="en-US" sz="1400" dirty="0"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和分布式跟踪的</a:t>
            </a:r>
            <a:r>
              <a:rPr lang="en-US" altLang="zh-CN" sz="1400" dirty="0"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IT</a:t>
            </a:r>
            <a:r>
              <a:rPr lang="zh-CN" altLang="en-US" sz="1400" dirty="0"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基础设施指标</a:t>
            </a:r>
            <a:r>
              <a:rPr lang="en-US" altLang="zh-CN" sz="1400" dirty="0"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——</a:t>
            </a:r>
            <a:r>
              <a:rPr lang="zh-CN" altLang="en-US" sz="1400" dirty="0"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而无需在多个工具之间切换。</a:t>
            </a:r>
            <a:endParaRPr lang="en-US" sz="1400" b="0" i="0" u="none" strike="noStrike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marL="114300" lvl="0" indent="-114300" algn="l" rtl="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同时支持监控本地和云端的基础设施</a:t>
            </a:r>
            <a:endParaRPr lang="en-US" altLang="zh-CN" sz="1400" b="0" i="0" u="none" strike="noStrike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marL="114300" lvl="0" indent="-114300" algn="l" rtl="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无代理监控</a:t>
            </a:r>
            <a:r>
              <a:rPr 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 </a:t>
            </a:r>
            <a:endParaRPr lang="en-US" sz="1400" b="0" i="0" u="none" strike="noStrike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marL="114300" lvl="0" indent="-114300" algn="l" rtl="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支持</a:t>
            </a:r>
            <a:r>
              <a:rPr lang="en-US" altLang="zh-CN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Kubernetes</a:t>
            </a: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等现代应用程序以及</a:t>
            </a:r>
            <a:r>
              <a:rPr lang="en-US" altLang="zh-CN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as/400</a:t>
            </a: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等传统服务器</a:t>
            </a:r>
            <a:endParaRPr lang="en-US" sz="1400" b="0" i="0" u="none" strike="noStrike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marL="114300" lvl="0" indent="-114300" algn="l" rtl="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无需考虑供应商：支持流行的商业供应商，如</a:t>
            </a:r>
            <a:r>
              <a:rPr lang="en-US" sz="1400" b="0" i="0" u="none" strike="noStrike" dirty="0" err="1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Microsoft、Oracle、SAP、IBM、AWS</a:t>
            </a: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和</a:t>
            </a:r>
            <a:r>
              <a:rPr 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VMware，</a:t>
            </a: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以及开放源代码，如</a:t>
            </a:r>
            <a:r>
              <a:rPr 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Apache</a:t>
            </a: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和</a:t>
            </a:r>
            <a:r>
              <a:rPr 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Red Hat。</a:t>
            </a:r>
            <a:endParaRPr lang="en-US" sz="1400" b="0" i="0" u="none" strike="noStrike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852282" y="2682830"/>
            <a:ext cx="1143000" cy="1143000"/>
          </a:xfrm>
          <a:prstGeom prst="ellipse">
            <a:avLst/>
          </a:prstGeom>
          <a:solidFill>
            <a:schemeClr val="bg1">
              <a:alpha val="100000"/>
            </a:schemeClr>
          </a:solidFill>
          <a:ln w="25400" cap="flat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矩形 2"/>
          <p:cNvSpPr/>
          <p:nvPr/>
        </p:nvSpPr>
        <p:spPr>
          <a:xfrm rot="5400000">
            <a:off x="4238577" y="321916"/>
            <a:ext cx="666835" cy="9144009"/>
          </a:xfrm>
          <a:prstGeom prst="rect">
            <a:avLst/>
          </a:prstGeom>
          <a:solidFill>
            <a:srgbClr val="0070C0"/>
          </a:solidFill>
          <a:ln w="25400" cap="flat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465220" y="2189130"/>
            <a:ext cx="3577332" cy="493699"/>
          </a:xfrm>
          <a:prstGeom prst="rect">
            <a:avLst/>
          </a:prstGeom>
        </p:spPr>
        <p:txBody>
          <a:bodyPr vert="horz" lIns="95250" tIns="47625" rIns="95250" bIns="47625" rtlCol="0">
            <a:noAutofit/>
          </a:bodyPr>
          <a:lstStyle/>
          <a:p>
            <a:pPr algn="l">
              <a:defRPr lang="en-US" sz="1400" dirty="0"/>
            </a:pPr>
            <a:r>
              <a:rPr lang="zh-CN" altLang="en-US" sz="3200" b="1" dirty="0">
                <a:solidFill>
                  <a:schemeClr val="tx1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监控终端用户</a:t>
            </a:r>
            <a:endParaRPr lang="en-US" sz="3200" b="1" dirty="0">
              <a:solidFill>
                <a:schemeClr val="tx1"/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814680" y="892797"/>
            <a:ext cx="1143000" cy="1143000"/>
          </a:xfrm>
          <a:prstGeom prst="ellipse">
            <a:avLst/>
          </a:prstGeom>
          <a:solidFill>
            <a:schemeClr val="bg1">
              <a:alpha val="49000"/>
            </a:schemeClr>
          </a:solidFill>
          <a:ln w="25400" cap="flat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34862" y="1600228"/>
            <a:ext cx="3977821" cy="1671504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7150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Grp="1"/>
          </p:cNvSpPr>
          <p:nvPr/>
        </p:nvSpPr>
        <p:spPr>
          <a:xfrm>
            <a:off x="572033" y="1032538"/>
            <a:ext cx="4894506" cy="578372"/>
          </a:xfrm>
          <a:prstGeom prst="rect">
            <a:avLst/>
          </a:prstGeom>
        </p:spPr>
        <p:txBody>
          <a:bodyPr vert="horz" lIns="91440" tIns="45720" rIns="91440" bIns="45720" numCol="1" spcCol="0" rtlCol="0" anchor="b">
            <a:noAutofit/>
          </a:bodyPr>
          <a:lstStyle>
            <a:lvl1pPr marL="0" lvl="0" algn="l" rtl="0">
              <a:lnSpc>
                <a:spcPct val="100000"/>
              </a:lnSpc>
              <a:spcBef>
                <a:spcPct val="0"/>
              </a:spcBef>
              <a:buNone/>
              <a:defRPr lang="en-US" sz="2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-demi_bold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9pPr>
          </a:lstStyle>
          <a:p>
            <a:pPr marL="0" lvl="0" algn="l" rtl="0">
              <a:lnSpc>
                <a:spcPct val="100000"/>
              </a:lnSpc>
              <a:spcBef>
                <a:spcPct val="0"/>
              </a:spcBef>
              <a:buNone/>
              <a:defRPr lang="en-US" sz="2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-demi_bold"/>
              </a:defRPr>
            </a:pPr>
            <a:r>
              <a:rPr lang="zh-CN" altLang="en-US" sz="2400" b="1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监控真实浏览器</a:t>
            </a:r>
            <a:endParaRPr lang="en-US" sz="2400" b="1" dirty="0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3" name="文本框 2"/>
          <p:cNvSpPr txBox="1">
            <a:spLocks noGrp="1"/>
          </p:cNvSpPr>
          <p:nvPr/>
        </p:nvSpPr>
        <p:spPr>
          <a:xfrm>
            <a:off x="572169" y="1885950"/>
            <a:ext cx="4375870" cy="1952958"/>
          </a:xfrm>
          <a:prstGeom prst="rect">
            <a:avLst/>
          </a:prstGeom>
        </p:spPr>
        <p:txBody>
          <a:bodyPr vert="horz" lIns="91440" tIns="93600" rIns="91440" bIns="45720" numCol="1" spcCol="0" rtlCol="0" anchor="t">
            <a:noAutofit/>
          </a:bodyPr>
          <a:lstStyle>
            <a:lvl1pPr marL="342900" lvl="0" indent="-342900" algn="l" rtl="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/>
              </a:defRPr>
            </a:lvl1pPr>
            <a:lvl2pPr marL="742950" lvl="1" indent="-285750" algn="l" rtl="0">
              <a:lnSpc>
                <a:spcPct val="100000"/>
              </a:lnSpc>
              <a:spcBef>
                <a:spcPts val="300"/>
              </a:spcBef>
              <a:buClr>
                <a:srgbClr val="C00000"/>
              </a:buClr>
              <a:buFont typeface="Arial" panose="020B0604020202090204"/>
              <a:buChar char="•"/>
              <a:defRPr lang="en-US" sz="16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2pPr>
            <a:lvl3pPr marL="1143000" lvl="2" indent="-228600" algn="l" rtl="0">
              <a:lnSpc>
                <a:spcPct val="100000"/>
              </a:lnSpc>
              <a:spcBef>
                <a:spcPts val="300"/>
              </a:spcBef>
              <a:buClr>
                <a:srgbClr val="C00000"/>
              </a:buClr>
              <a:buFont typeface="Arial" panose="020B0604020202090204"/>
              <a:buChar char="•"/>
              <a:defRPr lang="en-US" sz="14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3pPr>
            <a:lvl4pPr marL="1600200" lvl="3" indent="-228600" algn="l" rtl="0">
              <a:lnSpc>
                <a:spcPct val="100000"/>
              </a:lnSpc>
              <a:spcBef>
                <a:spcPts val="300"/>
              </a:spcBef>
              <a:buClr>
                <a:srgbClr val="C00000"/>
              </a:buClr>
              <a:buFont typeface="Arial" panose="020B0604020202090204"/>
              <a:buChar char="•"/>
              <a:defRPr lang="en-US" sz="12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4pPr>
            <a:lvl5pPr marL="2057400" lvl="4" indent="-228600" algn="l" rtl="0">
              <a:lnSpc>
                <a:spcPct val="100000"/>
              </a:lnSpc>
              <a:spcBef>
                <a:spcPts val="300"/>
              </a:spcBef>
              <a:buClr>
                <a:srgbClr val="C00000"/>
              </a:buClr>
              <a:buFont typeface="Arial" panose="020B0604020202090204"/>
              <a:buChar char="•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5pPr>
            <a:lvl6pPr marL="2514600" lvl="5" indent="-228600" algn="l" rtl="0">
              <a:lnSpc>
                <a:spcPct val="100000"/>
              </a:lnSpc>
              <a:spcBef>
                <a:spcPct val="20000"/>
              </a:spcBef>
              <a:buFont typeface="Arial" panose="020B0604020202090204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6pPr>
            <a:lvl7pPr marL="2971800" lvl="6" indent="-228600" algn="l" rtl="0">
              <a:lnSpc>
                <a:spcPct val="100000"/>
              </a:lnSpc>
              <a:spcBef>
                <a:spcPct val="20000"/>
              </a:spcBef>
              <a:buFont typeface="Arial" panose="020B0604020202090204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7pPr>
            <a:lvl8pPr marL="3429000" lvl="7" indent="-228600" algn="l" rtl="0">
              <a:lnSpc>
                <a:spcPct val="100000"/>
              </a:lnSpc>
              <a:spcBef>
                <a:spcPct val="20000"/>
              </a:spcBef>
              <a:buFont typeface="Arial" panose="020B0604020202090204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8pPr>
            <a:lvl9pPr marL="3886200" lvl="8" indent="-228600" algn="l" rtl="0">
              <a:lnSpc>
                <a:spcPct val="100000"/>
              </a:lnSpc>
              <a:spcBef>
                <a:spcPct val="20000"/>
              </a:spcBef>
              <a:buFont typeface="Arial" panose="020B0604020202090204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9pPr>
          </a:lstStyle>
          <a:p>
            <a:pPr marL="114300" lvl="0" indent="-114300" algn="l" rtl="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dirty="0"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运行合成事务从而模拟站点的用户体验</a:t>
            </a:r>
            <a:endParaRPr lang="en-US" altLang="zh-CN" sz="1400" dirty="0"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marL="114300" lvl="0" indent="-114300" algn="l" rtl="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dirty="0"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在启动前测试应用程序</a:t>
            </a:r>
            <a:r>
              <a:rPr lang="en-US" altLang="zh-CN" sz="1400" dirty="0"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/</a:t>
            </a:r>
            <a:r>
              <a:rPr lang="zh-CN" altLang="en-US" sz="1400" dirty="0"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特性</a:t>
            </a:r>
            <a:endParaRPr lang="en-US" altLang="zh-CN" sz="1400" dirty="0"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marL="114300" lvl="0" indent="-114300" algn="l" rtl="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dirty="0"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收集不同地区的信息</a:t>
            </a:r>
            <a:endParaRPr lang="en-US" sz="1400" b="0" i="0" u="none" strike="noStrike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7007" y="2518991"/>
            <a:ext cx="2981525" cy="1680638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147" y="911132"/>
            <a:ext cx="1035853" cy="786698"/>
          </a:xfrm>
          <a:prstGeom prst="rect">
            <a:avLst/>
          </a:prstGeom>
          <a:noFill/>
        </p:spPr>
      </p:pic>
      <p:cxnSp>
        <p:nvCxnSpPr>
          <p:cNvPr id="6" name="直接连接符 5"/>
          <p:cNvCxnSpPr/>
          <p:nvPr/>
        </p:nvCxnSpPr>
        <p:spPr>
          <a:xfrm rot="10800000" flipV="1">
            <a:off x="6891042" y="1798910"/>
            <a:ext cx="0" cy="649452"/>
          </a:xfrm>
          <a:prstGeom prst="line">
            <a:avLst/>
          </a:prstGeom>
          <a:ln w="19050" cap="flat">
            <a:solidFill>
              <a:schemeClr val="bg1">
                <a:lumMod val="75000"/>
              </a:schemeClr>
            </a:solidFill>
            <a:prstDash val="sysDot"/>
            <a:round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7" name="直接连接符 6"/>
          <p:cNvCxnSpPr/>
          <p:nvPr/>
        </p:nvCxnSpPr>
        <p:spPr>
          <a:xfrm rot="10800000" flipV="1">
            <a:off x="7202233" y="1789080"/>
            <a:ext cx="0" cy="649452"/>
          </a:xfrm>
          <a:prstGeom prst="line">
            <a:avLst/>
          </a:prstGeom>
          <a:ln w="19050" cap="flat">
            <a:solidFill>
              <a:schemeClr val="bg1">
                <a:lumMod val="75000"/>
              </a:schemeClr>
            </a:solidFill>
            <a:prstDash val="sysDot"/>
            <a:round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id="8" name="箭头: V 形 7"/>
          <p:cNvSpPr/>
          <p:nvPr/>
        </p:nvSpPr>
        <p:spPr>
          <a:xfrm rot="5400000">
            <a:off x="6849580" y="2062876"/>
            <a:ext cx="82933" cy="121514"/>
          </a:xfrm>
          <a:prstGeom prst="chevron">
            <a:avLst>
              <a:gd name="adj" fmla="val 46678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箭头: V 形 8"/>
          <p:cNvSpPr/>
          <p:nvPr/>
        </p:nvSpPr>
        <p:spPr>
          <a:xfrm rot="16080000">
            <a:off x="7160771" y="2053047"/>
            <a:ext cx="82933" cy="121514"/>
          </a:xfrm>
          <a:prstGeom prst="chevron">
            <a:avLst>
              <a:gd name="adj" fmla="val 46678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spect="1" noChangeArrowheads="1"/>
          </p:cNvSpPr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rtlCol="0" anchor="t"/>
          <a:lstStyle/>
          <a:p>
            <a:endParaRPr lang="en-US" dirty="0"/>
          </a:p>
        </p:txBody>
      </p:sp>
      <p:sp>
        <p:nvSpPr>
          <p:cNvPr id="3" name="文本框 2"/>
          <p:cNvSpPr txBox="1">
            <a:spLocks noGrp="1"/>
          </p:cNvSpPr>
          <p:nvPr/>
        </p:nvSpPr>
        <p:spPr>
          <a:xfrm>
            <a:off x="460371" y="495300"/>
            <a:ext cx="8564937" cy="475745"/>
          </a:xfrm>
          <a:prstGeom prst="rect">
            <a:avLst/>
          </a:prstGeom>
        </p:spPr>
        <p:txBody>
          <a:bodyPr vert="horz" rtlCol="0">
            <a:noAutofit/>
          </a:bodyPr>
          <a:lstStyle/>
          <a:p>
            <a:pPr algn="ctr"/>
            <a:r>
              <a:rPr lang="zh-CN" altLang="en-US" sz="2400" b="1" i="0" u="none" strike="noStrike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监控</a:t>
            </a:r>
            <a:r>
              <a:rPr lang="en-US" altLang="zh-CN" sz="2400" b="1" i="0" u="none" strike="noStrike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REST API</a:t>
            </a:r>
            <a:r>
              <a:rPr lang="zh-CN" altLang="en-US" sz="2400" b="1" i="0" u="none" strike="noStrike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端点的可用性和响应时间</a:t>
            </a:r>
            <a:endParaRPr lang="en-US" sz="2400" b="1" i="0" u="none" strike="noStrike" dirty="0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12290" b="33320"/>
          <a:stretch>
            <a:fillRect/>
          </a:stretch>
        </p:blipFill>
        <p:spPr>
          <a:xfrm>
            <a:off x="3323967" y="2434151"/>
            <a:ext cx="2022691" cy="592388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7780" t="22110" r="17940" b="21760"/>
          <a:stretch>
            <a:fillRect/>
          </a:stretch>
        </p:blipFill>
        <p:spPr>
          <a:xfrm>
            <a:off x="5424897" y="1543050"/>
            <a:ext cx="3069755" cy="2681173"/>
          </a:xfrm>
          <a:prstGeom prst="rect">
            <a:avLst/>
          </a:prstGeom>
          <a:noFill/>
        </p:spPr>
      </p:pic>
      <p:pic>
        <p:nvPicPr>
          <p:cNvPr id="6" name="图片 5"/>
          <p:cNvPicPr/>
          <p:nvPr/>
        </p:nvPicPr>
        <p:blipFill>
          <a:blip r:embed="rId3"/>
          <a:srcRect l="1120" r="2780"/>
          <a:stretch>
            <a:fillRect/>
          </a:stretch>
        </p:blipFill>
        <p:spPr>
          <a:xfrm>
            <a:off x="5550950" y="1658978"/>
            <a:ext cx="2825219" cy="1724025"/>
          </a:xfrm>
          <a:prstGeom prst="rect">
            <a:avLst/>
          </a:prstGeom>
          <a:noFill/>
          <a:ln w="9525" cap="flat">
            <a:noFill/>
            <a:prstDash val="solid"/>
            <a:round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69" y="2023338"/>
            <a:ext cx="2574598" cy="1337586"/>
          </a:xfrm>
          <a:prstGeom prst="rect">
            <a:avLst/>
          </a:prstGeom>
          <a:noFill/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69" y="2023338"/>
            <a:ext cx="2574598" cy="1337586"/>
          </a:xfrm>
          <a:prstGeom prst="rect">
            <a:avLst/>
          </a:prstGeom>
          <a:noFill/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369" y="2019300"/>
            <a:ext cx="2574598" cy="1337586"/>
          </a:xfrm>
          <a:prstGeom prst="rect">
            <a:avLst/>
          </a:prstGeom>
          <a:noFill/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852282" y="2682830"/>
            <a:ext cx="1143000" cy="1143000"/>
          </a:xfrm>
          <a:prstGeom prst="ellipse">
            <a:avLst/>
          </a:prstGeom>
          <a:solidFill>
            <a:schemeClr val="bg1">
              <a:alpha val="100000"/>
            </a:schemeClr>
          </a:solidFill>
          <a:ln w="25400" cap="flat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矩形 2"/>
          <p:cNvSpPr/>
          <p:nvPr/>
        </p:nvSpPr>
        <p:spPr>
          <a:xfrm rot="5400000">
            <a:off x="4238577" y="321916"/>
            <a:ext cx="666835" cy="9144009"/>
          </a:xfrm>
          <a:prstGeom prst="rect">
            <a:avLst/>
          </a:prstGeom>
          <a:solidFill>
            <a:srgbClr val="0070C0"/>
          </a:solidFill>
          <a:ln w="25400" cap="flat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465220" y="2189130"/>
            <a:ext cx="3577332" cy="493699"/>
          </a:xfrm>
          <a:prstGeom prst="rect">
            <a:avLst/>
          </a:prstGeom>
        </p:spPr>
        <p:txBody>
          <a:bodyPr vert="horz" lIns="95250" tIns="47625" rIns="95250" bIns="47625" rtlCol="0">
            <a:noAutofit/>
          </a:bodyPr>
          <a:lstStyle/>
          <a:p>
            <a:pPr algn="ctr">
              <a:defRPr lang="en-US" sz="1400" dirty="0"/>
            </a:pPr>
            <a:r>
              <a:rPr lang="zh-CN" altLang="en-US" sz="3200" b="1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其他特性</a:t>
            </a:r>
            <a:endParaRPr lang="en-US" sz="3200" b="1" dirty="0">
              <a:solidFill>
                <a:schemeClr val="tx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814680" y="892797"/>
            <a:ext cx="1143000" cy="1143000"/>
          </a:xfrm>
          <a:prstGeom prst="ellipse">
            <a:avLst/>
          </a:prstGeom>
          <a:solidFill>
            <a:schemeClr val="bg1">
              <a:alpha val="49000"/>
            </a:schemeClr>
          </a:solidFill>
          <a:ln w="25400" cap="flat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椭圆 5"/>
          <p:cNvSpPr/>
          <p:nvPr/>
        </p:nvSpPr>
        <p:spPr>
          <a:xfrm>
            <a:off x="4984766" y="1405223"/>
            <a:ext cx="1143000" cy="1143000"/>
          </a:xfrm>
          <a:prstGeom prst="ellipse">
            <a:avLst/>
          </a:prstGeom>
          <a:solidFill>
            <a:schemeClr val="bg1">
              <a:alpha val="49000"/>
            </a:schemeClr>
          </a:solidFill>
          <a:ln w="9525" cap="flat">
            <a:solidFill>
              <a:srgbClr val="0070C0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椭圆 6"/>
          <p:cNvSpPr/>
          <p:nvPr/>
        </p:nvSpPr>
        <p:spPr>
          <a:xfrm>
            <a:off x="6093790" y="1993068"/>
            <a:ext cx="1143000" cy="1143000"/>
          </a:xfrm>
          <a:prstGeom prst="ellipse">
            <a:avLst/>
          </a:prstGeom>
          <a:solidFill>
            <a:schemeClr val="bg1">
              <a:alpha val="49000"/>
            </a:schemeClr>
          </a:solidFill>
          <a:ln w="9525" cap="flat">
            <a:solidFill>
              <a:srgbClr val="0070C0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椭圆 7"/>
          <p:cNvSpPr/>
          <p:nvPr/>
        </p:nvSpPr>
        <p:spPr>
          <a:xfrm>
            <a:off x="6127766" y="748141"/>
            <a:ext cx="1143000" cy="1143000"/>
          </a:xfrm>
          <a:prstGeom prst="ellipse">
            <a:avLst/>
          </a:prstGeom>
          <a:solidFill>
            <a:schemeClr val="bg1">
              <a:alpha val="49000"/>
            </a:schemeClr>
          </a:solidFill>
          <a:ln w="9525" cap="flat">
            <a:solidFill>
              <a:srgbClr val="0070C0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椭圆 8"/>
          <p:cNvSpPr/>
          <p:nvPr/>
        </p:nvSpPr>
        <p:spPr>
          <a:xfrm>
            <a:off x="7270766" y="1399117"/>
            <a:ext cx="1143000" cy="1143000"/>
          </a:xfrm>
          <a:prstGeom prst="ellipse">
            <a:avLst/>
          </a:prstGeom>
          <a:solidFill>
            <a:schemeClr val="bg1">
              <a:alpha val="49000"/>
            </a:schemeClr>
          </a:solidFill>
          <a:ln w="9525" cap="flat">
            <a:solidFill>
              <a:srgbClr val="0070C0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椭圆 9"/>
          <p:cNvSpPr/>
          <p:nvPr/>
        </p:nvSpPr>
        <p:spPr>
          <a:xfrm>
            <a:off x="4984766" y="2756439"/>
            <a:ext cx="1143000" cy="1143000"/>
          </a:xfrm>
          <a:prstGeom prst="ellipse">
            <a:avLst/>
          </a:prstGeom>
          <a:solidFill>
            <a:schemeClr val="bg1">
              <a:alpha val="49000"/>
            </a:schemeClr>
          </a:solidFill>
          <a:ln w="9525" cap="flat">
            <a:solidFill>
              <a:srgbClr val="0070C0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椭圆 10"/>
          <p:cNvSpPr/>
          <p:nvPr/>
        </p:nvSpPr>
        <p:spPr>
          <a:xfrm>
            <a:off x="6262506" y="3276790"/>
            <a:ext cx="1143000" cy="1143000"/>
          </a:xfrm>
          <a:prstGeom prst="ellipse">
            <a:avLst/>
          </a:prstGeom>
          <a:solidFill>
            <a:schemeClr val="bg1">
              <a:alpha val="49000"/>
            </a:schemeClr>
          </a:solidFill>
          <a:ln w="9525" cap="flat">
            <a:solidFill>
              <a:srgbClr val="0070C0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椭圆 11"/>
          <p:cNvSpPr/>
          <p:nvPr/>
        </p:nvSpPr>
        <p:spPr>
          <a:xfrm>
            <a:off x="7348880" y="2686050"/>
            <a:ext cx="1143000" cy="1143000"/>
          </a:xfrm>
          <a:prstGeom prst="ellipse">
            <a:avLst/>
          </a:prstGeom>
          <a:solidFill>
            <a:schemeClr val="bg1">
              <a:alpha val="49000"/>
            </a:schemeClr>
          </a:solidFill>
          <a:ln w="9525" cap="flat">
            <a:solidFill>
              <a:srgbClr val="0070C0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4367" y="1098718"/>
            <a:ext cx="441845" cy="441845"/>
          </a:xfrm>
          <a:prstGeom prst="rect">
            <a:avLst/>
          </a:prstGeom>
          <a:noFill/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440" y="2321090"/>
            <a:ext cx="529685" cy="529685"/>
          </a:xfrm>
          <a:prstGeom prst="rect">
            <a:avLst/>
          </a:prstGeom>
          <a:noFill/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98924" y="3007785"/>
            <a:ext cx="499529" cy="499529"/>
          </a:xfrm>
          <a:prstGeom prst="rect">
            <a:avLst/>
          </a:prstGeom>
          <a:noFill/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477" y="3604079"/>
            <a:ext cx="488432" cy="488432"/>
          </a:xfrm>
          <a:prstGeom prst="rect">
            <a:avLst/>
          </a:prstGeom>
          <a:noFill/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1849" y="3043523"/>
            <a:ext cx="534866" cy="534866"/>
          </a:xfrm>
          <a:prstGeom prst="rect">
            <a:avLst/>
          </a:prstGeom>
          <a:noFill/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635" y="1675076"/>
            <a:ext cx="603294" cy="603294"/>
          </a:xfrm>
          <a:prstGeom prst="rect">
            <a:avLst/>
          </a:prstGeom>
          <a:noFill/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7601" y="1662665"/>
            <a:ext cx="615905" cy="615905"/>
          </a:xfrm>
          <a:prstGeom prst="rect">
            <a:avLst/>
          </a:prstGeom>
          <a:noFill/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7150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Grp="1"/>
          </p:cNvSpPr>
          <p:nvPr/>
        </p:nvSpPr>
        <p:spPr>
          <a:xfrm>
            <a:off x="253441" y="324135"/>
            <a:ext cx="8652301" cy="605609"/>
          </a:xfrm>
          <a:prstGeom prst="rect">
            <a:avLst/>
          </a:prstGeom>
        </p:spPr>
        <p:txBody>
          <a:bodyPr vert="horz" rtlCol="0" anchor="t"/>
          <a:lstStyle/>
          <a:p>
            <a:pPr algn="ctr">
              <a:lnSpc>
                <a:spcPct val="125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自动发现和依赖关系映射</a:t>
            </a:r>
            <a:endParaRPr lang="en-US" sz="2400" b="1" dirty="0">
              <a:solidFill>
                <a:schemeClr val="tx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lum/>
          </a:blip>
          <a:stretch>
            <a:fillRect/>
          </a:stretch>
        </p:blipFill>
        <p:spPr>
          <a:xfrm>
            <a:off x="1295400" y="942421"/>
            <a:ext cx="6055718" cy="3881666"/>
          </a:xfrm>
          <a:prstGeom prst="rect">
            <a:avLst/>
          </a:prstGeom>
          <a:noFill/>
          <a:ln w="19050" cap="flat">
            <a:solidFill>
              <a:srgbClr val="000000">
                <a:alpha val="100000"/>
              </a:srgbClr>
            </a:solidFill>
            <a:prstDash val="solid"/>
            <a:round/>
          </a:ln>
          <a:effectLst>
            <a:outerShdw blurRad="50800" dir="2700000">
              <a:srgbClr val="5B5B5B">
                <a:alpha val="39999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Grp="1"/>
          </p:cNvSpPr>
          <p:nvPr/>
        </p:nvSpPr>
        <p:spPr>
          <a:xfrm>
            <a:off x="245849" y="422862"/>
            <a:ext cx="8652301" cy="605609"/>
          </a:xfrm>
          <a:prstGeom prst="rect">
            <a:avLst/>
          </a:prstGeom>
        </p:spPr>
        <p:txBody>
          <a:bodyPr vert="horz" rtlCol="0" anchor="t"/>
          <a:lstStyle/>
          <a:p>
            <a:pPr algn="ctr">
              <a:lnSpc>
                <a:spcPct val="125000"/>
              </a:lnSpc>
            </a:pPr>
            <a:r>
              <a:rPr lang="zh-CN" altLang="en-US" sz="2400" b="1" cap="none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业务服务管理</a:t>
            </a:r>
            <a:endParaRPr lang="en-US" sz="2400" b="1" cap="none" dirty="0">
              <a:solidFill>
                <a:schemeClr val="tx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pic>
        <p:nvPicPr>
          <p:cNvPr id="3" name="图片 2"/>
          <p:cNvPicPr>
            <a:picLocks noGrp="1" noChangeAspect="1"/>
          </p:cNvPicPr>
          <p:nvPr/>
        </p:nvPicPr>
        <p:blipFill>
          <a:blip r:embed="rId1">
            <a:lum/>
          </a:blip>
          <a:srcRect t="80" b="380"/>
          <a:stretch>
            <a:fillRect/>
          </a:stretch>
        </p:blipFill>
        <p:spPr>
          <a:xfrm>
            <a:off x="857078" y="1028471"/>
            <a:ext cx="7429843" cy="3541995"/>
          </a:xfrm>
          <a:prstGeom prst="rect">
            <a:avLst/>
          </a:prstGeom>
          <a:noFill/>
          <a:ln w="19050" cap="flat">
            <a:solidFill>
              <a:srgbClr val="000000">
                <a:alpha val="100000"/>
              </a:srgbClr>
            </a:solidFill>
            <a:prstDash val="solid"/>
            <a:round/>
          </a:ln>
          <a:effectLst>
            <a:outerShdw blurRad="50800" dir="2700000">
              <a:srgbClr val="5B5B5B">
                <a:alpha val="39999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545" y="449351"/>
            <a:ext cx="7363858" cy="571034"/>
          </a:xfrm>
          <a:prstGeom prst="rect">
            <a:avLst/>
          </a:prstGeom>
        </p:spPr>
        <p:txBody>
          <a:bodyPr vert="horz" rtlCol="0" anchor="t"/>
          <a:lstStyle/>
          <a:p>
            <a:pPr algn="ctr"/>
            <a:r>
              <a:rPr lang="zh-CN" altLang="en-US" sz="2400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实时通知</a:t>
            </a:r>
            <a:endParaRPr lang="en-US" sz="2400" b="1" dirty="0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pic>
        <p:nvPicPr>
          <p:cNvPr id="3" name="图片 2"/>
          <p:cNvPicPr>
            <a:picLocks noGrp="1" noChangeAspect="1"/>
          </p:cNvPicPr>
          <p:nvPr/>
        </p:nvPicPr>
        <p:blipFill>
          <a:blip r:embed="rId1">
            <a:lum/>
          </a:blip>
          <a:srcRect t="-150" b="-80"/>
          <a:stretch>
            <a:fillRect/>
          </a:stretch>
        </p:blipFill>
        <p:spPr>
          <a:xfrm>
            <a:off x="843230" y="1142409"/>
            <a:ext cx="7550428" cy="3542215"/>
          </a:xfrm>
          <a:prstGeom prst="rect">
            <a:avLst/>
          </a:prstGeom>
          <a:noFill/>
          <a:ln w="19050" cap="flat">
            <a:solidFill>
              <a:srgbClr val="000000">
                <a:alpha val="100000"/>
              </a:srgbClr>
            </a:solidFill>
            <a:prstDash val="solid"/>
            <a:round/>
          </a:ln>
          <a:effectLst>
            <a:outerShdw blurRad="50800" dir="2700000">
              <a:srgbClr val="5B5B5B">
                <a:alpha val="39999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831" y="813787"/>
            <a:ext cx="7363852" cy="444160"/>
          </a:xfrm>
          <a:prstGeom prst="rect">
            <a:avLst/>
          </a:prstGeom>
        </p:spPr>
        <p:txBody>
          <a:bodyPr vert="horz" rtlCol="0"/>
          <a:lstStyle/>
          <a:p>
            <a:pPr algn="ctr"/>
            <a:r>
              <a:rPr lang="zh-CN" altLang="en-US" sz="2400" b="1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根本原因分析</a:t>
            </a:r>
            <a:endParaRPr lang="en-US" sz="2400" b="1" dirty="0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lum/>
          </a:blip>
          <a:stretch>
            <a:fillRect/>
          </a:stretch>
        </p:blipFill>
        <p:spPr>
          <a:xfrm>
            <a:off x="1107805" y="1629098"/>
            <a:ext cx="6962879" cy="2752172"/>
          </a:xfrm>
          <a:prstGeom prst="rect">
            <a:avLst/>
          </a:prstGeom>
          <a:noFill/>
          <a:ln w="19050" cap="flat">
            <a:solidFill>
              <a:srgbClr val="000000">
                <a:alpha val="100000"/>
              </a:srgbClr>
            </a:solidFill>
            <a:prstDash val="solid"/>
            <a:round/>
          </a:ln>
          <a:effectLst>
            <a:outerShdw blurRad="50800" dir="2700000">
              <a:srgbClr val="5B5B5B">
                <a:alpha val="39999"/>
              </a:srgbClr>
            </a:outerShdw>
          </a:effectLst>
        </p:spPr>
      </p:pic>
      <p:sp>
        <p:nvSpPr>
          <p:cNvPr id="4" name="椭圆 3"/>
          <p:cNvSpPr/>
          <p:nvPr/>
        </p:nvSpPr>
        <p:spPr>
          <a:xfrm>
            <a:off x="2177777" y="2000250"/>
            <a:ext cx="4551111" cy="1143000"/>
          </a:xfrm>
          <a:prstGeom prst="ellipse">
            <a:avLst/>
          </a:prstGeom>
          <a:noFill/>
          <a:ln cap="flat">
            <a:prstDash val="solid"/>
            <a:round/>
          </a:ln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643" y="623982"/>
            <a:ext cx="7363858" cy="571034"/>
          </a:xfrm>
          <a:prstGeom prst="rect">
            <a:avLst/>
          </a:prstGeom>
        </p:spPr>
        <p:txBody>
          <a:bodyPr vert="horz" rtlCol="0"/>
          <a:lstStyle/>
          <a:p>
            <a:pPr algn="ctr"/>
            <a:r>
              <a:rPr lang="zh-CN" altLang="en-US" sz="2400" b="1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动态基线</a:t>
            </a:r>
            <a:endParaRPr lang="en-US" sz="2400" b="1" dirty="0" err="1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pic>
        <p:nvPicPr>
          <p:cNvPr id="3" name="Text Placeholder 2"/>
          <p:cNvPicPr>
            <a:picLocks noGrp="1" noChangeAspect="1"/>
          </p:cNvPicPr>
          <p:nvPr>
            <p:ph/>
          </p:nvPr>
        </p:nvPicPr>
        <p:blipFill>
          <a:blip r:embed="rId1">
            <a:lum/>
          </a:blip>
          <a:srcRect l="-20" r="60"/>
          <a:stretch>
            <a:fillRect/>
          </a:stretch>
        </p:blipFill>
        <p:spPr>
          <a:xfrm>
            <a:off x="365560" y="1638300"/>
            <a:ext cx="8412880" cy="2556310"/>
          </a:xfrm>
          <a:prstGeom prst="rect">
            <a:avLst/>
          </a:prstGeom>
          <a:noFill/>
          <a:ln w="19050" cap="flat">
            <a:solidFill>
              <a:srgbClr val="000000">
                <a:alpha val="100000"/>
              </a:srgbClr>
            </a:solidFill>
            <a:prstDash val="solid"/>
            <a:round/>
          </a:ln>
          <a:effectLst>
            <a:outerShdw blurRad="50800" dir="2700000">
              <a:srgbClr val="5B5B5B">
                <a:alpha val="39999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>
            <a:spLocks noGrp="1"/>
          </p:cNvSpPr>
          <p:nvPr>
            <p:ph type="title"/>
          </p:nvPr>
        </p:nvSpPr>
        <p:spPr>
          <a:xfrm>
            <a:off x="2581275" y="574490"/>
            <a:ext cx="3985936" cy="602808"/>
          </a:xfrm>
          <a:prstGeom prst="rect">
            <a:avLst/>
          </a:prstGeom>
        </p:spPr>
        <p:txBody>
          <a:bodyPr vert="horz" rtlCol="0" anchor="ctr"/>
          <a:lstStyle/>
          <a:p>
            <a:pPr algn="ctr"/>
            <a:r>
              <a:rPr lang="en-US" sz="2400" b="1" dirty="0">
                <a:latin typeface="Open Sans" panose="020B0706030804020204"/>
              </a:rPr>
              <a:t>Applications Manager</a:t>
            </a:r>
            <a:endParaRPr lang="en-US" sz="2400" b="1" dirty="0">
              <a:latin typeface="Open Sans" panose="020B0706030804020204"/>
            </a:endParaRPr>
          </a:p>
        </p:txBody>
      </p:sp>
      <p:sp>
        <p:nvSpPr>
          <p:cNvPr id="3" name="Content Placeholder 1"/>
          <p:cNvSpPr txBox="1">
            <a:spLocks noGrp="1"/>
          </p:cNvSpPr>
          <p:nvPr/>
        </p:nvSpPr>
        <p:spPr>
          <a:xfrm>
            <a:off x="317358" y="4400550"/>
            <a:ext cx="8509283" cy="601570"/>
          </a:xfrm>
          <a:prstGeom prst="rect">
            <a:avLst/>
          </a:prstGeom>
        </p:spPr>
        <p:txBody>
          <a:bodyPr vert="horz" lIns="91440" tIns="93600" rIns="91440" bIns="45720" numCol="1" spcCol="0" rtlCol="0" anchor="t">
            <a:noAutofit/>
          </a:bodyPr>
          <a:lstStyle>
            <a:lvl1pPr marL="342900" lvl="0" indent="-342900" algn="l" rtl="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/>
              </a:defRPr>
            </a:lvl1pPr>
            <a:lvl2pPr marL="742950" lvl="1" indent="-285750" algn="l" rtl="0">
              <a:lnSpc>
                <a:spcPct val="100000"/>
              </a:lnSpc>
              <a:spcBef>
                <a:spcPts val="300"/>
              </a:spcBef>
              <a:buClr>
                <a:srgbClr val="C00000"/>
              </a:buClr>
              <a:buFont typeface="Arial" panose="020B0604020202090204"/>
              <a:buChar char="•"/>
              <a:defRPr lang="en-US" sz="16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2pPr>
            <a:lvl3pPr marL="1143000" lvl="2" indent="-228600" algn="l" rtl="0">
              <a:lnSpc>
                <a:spcPct val="100000"/>
              </a:lnSpc>
              <a:spcBef>
                <a:spcPts val="300"/>
              </a:spcBef>
              <a:buClr>
                <a:srgbClr val="C00000"/>
              </a:buClr>
              <a:buFont typeface="Arial" panose="020B0604020202090204"/>
              <a:buChar char="•"/>
              <a:defRPr lang="en-US" sz="14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3pPr>
            <a:lvl4pPr marL="1600200" lvl="3" indent="-228600" algn="l" rtl="0">
              <a:lnSpc>
                <a:spcPct val="100000"/>
              </a:lnSpc>
              <a:spcBef>
                <a:spcPts val="300"/>
              </a:spcBef>
              <a:buClr>
                <a:srgbClr val="C00000"/>
              </a:buClr>
              <a:buFont typeface="Arial" panose="020B0604020202090204"/>
              <a:buChar char="•"/>
              <a:defRPr lang="en-US" sz="12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4pPr>
            <a:lvl5pPr marL="2057400" lvl="4" indent="-228600" algn="l" rtl="0">
              <a:lnSpc>
                <a:spcPct val="100000"/>
              </a:lnSpc>
              <a:spcBef>
                <a:spcPts val="300"/>
              </a:spcBef>
              <a:buClr>
                <a:srgbClr val="C00000"/>
              </a:buClr>
              <a:buFont typeface="Arial" panose="020B0604020202090204"/>
              <a:buChar char="•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5pPr>
            <a:lvl6pPr marL="2514600" lvl="5" indent="-228600" algn="l" rtl="0">
              <a:lnSpc>
                <a:spcPct val="100000"/>
              </a:lnSpc>
              <a:spcBef>
                <a:spcPct val="20000"/>
              </a:spcBef>
              <a:buFont typeface="Arial" panose="020B0604020202090204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6pPr>
            <a:lvl7pPr marL="2971800" lvl="6" indent="-228600" algn="l" rtl="0">
              <a:lnSpc>
                <a:spcPct val="100000"/>
              </a:lnSpc>
              <a:spcBef>
                <a:spcPct val="20000"/>
              </a:spcBef>
              <a:buFont typeface="Arial" panose="020B0604020202090204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7pPr>
            <a:lvl8pPr marL="3429000" lvl="7" indent="-228600" algn="l" rtl="0">
              <a:lnSpc>
                <a:spcPct val="100000"/>
              </a:lnSpc>
              <a:spcBef>
                <a:spcPct val="20000"/>
              </a:spcBef>
              <a:buFont typeface="Arial" panose="020B0604020202090204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8pPr>
            <a:lvl9pPr marL="3886200" lvl="8" indent="-228600" algn="l" rtl="0">
              <a:lnSpc>
                <a:spcPct val="100000"/>
              </a:lnSpc>
              <a:spcBef>
                <a:spcPct val="20000"/>
              </a:spcBef>
              <a:buFont typeface="Arial" panose="020B0604020202090204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Font typeface="Arial" panose="020B0604020202090204"/>
              <a:buNone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600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单个控制台 </a:t>
            </a:r>
            <a:r>
              <a:rPr lang="en-US" altLang="zh-CN" sz="1600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= </a:t>
            </a:r>
            <a:r>
              <a:rPr lang="zh-CN" altLang="en-US" sz="1600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针对 应用程序</a:t>
            </a:r>
            <a:r>
              <a:rPr lang="en-US" altLang="zh-CN" sz="1600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+</a:t>
            </a:r>
            <a:r>
              <a:rPr lang="zh-CN" altLang="en-US" sz="1600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基础设施</a:t>
            </a:r>
            <a:r>
              <a:rPr lang="en-US" altLang="zh-CN" sz="1600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+</a:t>
            </a:r>
            <a:r>
              <a:rPr lang="zh-CN" altLang="en-US" sz="1600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用户体验 的监控</a:t>
            </a:r>
            <a:endParaRPr lang="zh-CN" altLang="en-US" sz="1600" dirty="0">
              <a:solidFill>
                <a:schemeClr val="tx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2845" y="1206026"/>
            <a:ext cx="5942638" cy="2881208"/>
          </a:xfrm>
          <a:prstGeom prst="rect">
            <a:avLst/>
          </a:prstGeom>
          <a:noFill/>
          <a:ln w="9525" cap="flat">
            <a:noFill/>
            <a:prstDash val="solid"/>
            <a:rou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023" y="500005"/>
            <a:ext cx="7363852" cy="444160"/>
          </a:xfrm>
          <a:prstGeom prst="rect">
            <a:avLst/>
          </a:prstGeom>
        </p:spPr>
        <p:txBody>
          <a:bodyPr vert="horz" rtlCol="0"/>
          <a:lstStyle/>
          <a:p>
            <a:pPr algn="ctr"/>
            <a:r>
              <a:rPr lang="zh-CN" altLang="en-US" sz="2400" b="1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自动化纠正措施</a:t>
            </a:r>
            <a:endParaRPr lang="en-US" sz="2400" b="1" dirty="0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2177777" y="2000250"/>
            <a:ext cx="4551111" cy="1143000"/>
          </a:xfrm>
          <a:prstGeom prst="ellipse">
            <a:avLst/>
          </a:prstGeom>
          <a:noFill/>
          <a:ln cap="flat">
            <a:prstDash val="solid"/>
            <a:round/>
          </a:ln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图片 3"/>
          <p:cNvPicPr>
            <a:picLocks noGrp="1" noChangeAspect="1"/>
          </p:cNvPicPr>
          <p:nvPr/>
        </p:nvPicPr>
        <p:blipFill>
          <a:blip r:embed="rId1">
            <a:lum/>
          </a:blip>
          <a:srcRect t="-450" b="110"/>
          <a:stretch>
            <a:fillRect/>
          </a:stretch>
        </p:blipFill>
        <p:spPr>
          <a:xfrm>
            <a:off x="878843" y="1286713"/>
            <a:ext cx="7386322" cy="3289173"/>
          </a:xfrm>
          <a:prstGeom prst="rect">
            <a:avLst/>
          </a:prstGeom>
          <a:noFill/>
          <a:ln w="19050" cap="flat">
            <a:solidFill>
              <a:srgbClr val="000000">
                <a:alpha val="100000"/>
              </a:srgbClr>
            </a:solidFill>
            <a:prstDash val="solid"/>
            <a:round/>
          </a:ln>
          <a:effectLst>
            <a:outerShdw blurRad="50800" dir="2700000">
              <a:srgbClr val="5B5B5B">
                <a:alpha val="39999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023" y="500005"/>
            <a:ext cx="7363852" cy="444160"/>
          </a:xfrm>
          <a:prstGeom prst="rect">
            <a:avLst/>
          </a:prstGeom>
        </p:spPr>
        <p:txBody>
          <a:bodyPr vert="horz" rtlCol="0"/>
          <a:lstStyle/>
          <a:p>
            <a:pPr algn="ctr"/>
            <a:r>
              <a:rPr lang="zh-CN" altLang="en-US" sz="2400" b="1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自动异常检测</a:t>
            </a:r>
            <a:endParaRPr lang="en-US" sz="2400" b="1" dirty="0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2177777" y="2000250"/>
            <a:ext cx="4551111" cy="1143000"/>
          </a:xfrm>
          <a:prstGeom prst="ellipse">
            <a:avLst/>
          </a:prstGeom>
          <a:noFill/>
          <a:ln cap="flat">
            <a:prstDash val="solid"/>
            <a:round/>
          </a:ln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0847" y="1290047"/>
            <a:ext cx="7271328" cy="3194637"/>
          </a:xfrm>
          <a:prstGeom prst="rect">
            <a:avLst/>
          </a:prstGeom>
          <a:noFill/>
          <a:ln w="28575" cap="flat">
            <a:solidFill>
              <a:schemeClr val="tx1"/>
            </a:solidFill>
            <a:prstDash val="solid"/>
            <a:rou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/>
          <p:cNvPicPr>
            <a:picLocks noGrp="1" noChangeAspect="1"/>
          </p:cNvPicPr>
          <p:nvPr>
            <p:ph/>
          </p:nvPr>
        </p:nvPicPr>
        <p:blipFill>
          <a:blip r:embed="rId1"/>
          <a:srcRect t="7282" b="7282"/>
          <a:stretch>
            <a:fillRect/>
          </a:stretch>
        </p:blipFill>
        <p:spPr>
          <a:xfrm>
            <a:off x="493652" y="1132560"/>
            <a:ext cx="8278358" cy="3311337"/>
          </a:xfrm>
          <a:noFill/>
          <a:ln w="28575" cap="flat">
            <a:solidFill>
              <a:schemeClr val="tx1"/>
            </a:solidFill>
            <a:prstDash val="solid"/>
            <a:round/>
          </a:ln>
        </p:spPr>
      </p:pic>
      <p:sp>
        <p:nvSpPr>
          <p:cNvPr id="3" name="Title 7"/>
          <p:cNvSpPr>
            <a:spLocks noGrp="1"/>
          </p:cNvSpPr>
          <p:nvPr>
            <p:ph type="title"/>
          </p:nvPr>
        </p:nvSpPr>
        <p:spPr>
          <a:xfrm>
            <a:off x="631850" y="342595"/>
            <a:ext cx="7363858" cy="457526"/>
          </a:xfrm>
          <a:prstGeom prst="rect">
            <a:avLst/>
          </a:prstGeom>
        </p:spPr>
        <p:txBody>
          <a:bodyPr vert="horz" rtlCol="0"/>
          <a:lstStyle/>
          <a:p>
            <a:pPr algn="ctr"/>
            <a:r>
              <a:rPr lang="zh-CN" altLang="en-US" sz="2400" b="1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立即在</a:t>
            </a:r>
            <a:r>
              <a:rPr lang="en-US" sz="2400" b="1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ServiceNow</a:t>
            </a:r>
            <a:r>
              <a:rPr lang="zh-CN" altLang="en-US" sz="2400" b="1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中登陆工单系统</a:t>
            </a:r>
            <a:endParaRPr lang="en-US" sz="2400" b="1" dirty="0" err="1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35238" y="1406833"/>
            <a:ext cx="2930509" cy="1670866"/>
          </a:xfrm>
          <a:prstGeom prst="rect">
            <a:avLst/>
          </a:prstGeom>
          <a:solidFill>
            <a:schemeClr val="bg1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0018" y="522798"/>
            <a:ext cx="7363858" cy="457200"/>
          </a:xfrm>
          <a:prstGeom prst="rect">
            <a:avLst/>
          </a:prstGeom>
        </p:spPr>
        <p:txBody>
          <a:bodyPr vert="horz" rtlCol="0"/>
          <a:lstStyle/>
          <a:p>
            <a:pPr algn="ctr"/>
            <a:r>
              <a:rPr lang="zh-CN" altLang="en-US" sz="2400" b="1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趋势分析报表</a:t>
            </a:r>
            <a:endParaRPr lang="en-US" sz="2400" b="1" dirty="0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lum/>
          </a:blip>
          <a:stretch>
            <a:fillRect/>
          </a:stretch>
        </p:blipFill>
        <p:spPr>
          <a:xfrm>
            <a:off x="896721" y="1160887"/>
            <a:ext cx="7350566" cy="3153937"/>
          </a:xfrm>
          <a:prstGeom prst="rect">
            <a:avLst/>
          </a:prstGeom>
          <a:noFill/>
          <a:ln w="19050" cap="flat">
            <a:solidFill>
              <a:srgbClr val="000000">
                <a:alpha val="100000"/>
              </a:srgbClr>
            </a:solidFill>
            <a:prstDash val="solid"/>
            <a:round/>
          </a:ln>
          <a:effectLst>
            <a:outerShdw blurRad="50800" dir="2700000">
              <a:srgbClr val="5B5B5B">
                <a:alpha val="39999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Grp="1"/>
          </p:cNvSpPr>
          <p:nvPr/>
        </p:nvSpPr>
        <p:spPr>
          <a:xfrm>
            <a:off x="685800" y="590550"/>
            <a:ext cx="7480300" cy="461924"/>
          </a:xfrm>
          <a:prstGeom prst="rect">
            <a:avLst/>
          </a:prstGeom>
        </p:spPr>
        <p:txBody>
          <a:bodyPr vert="horz" rtlCol="0"/>
          <a:lstStyle/>
          <a:p>
            <a:pPr algn="ctr"/>
            <a:r>
              <a:rPr lang="zh-CN" altLang="en-US" sz="2400" b="1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预测报表</a:t>
            </a:r>
            <a:endParaRPr lang="en-US" sz="2400" b="1" dirty="0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lum/>
          </a:blip>
          <a:stretch>
            <a:fillRect/>
          </a:stretch>
        </p:blipFill>
        <p:spPr>
          <a:xfrm>
            <a:off x="1371600" y="1276350"/>
            <a:ext cx="6552952" cy="2929271"/>
          </a:xfrm>
          <a:prstGeom prst="rect">
            <a:avLst/>
          </a:prstGeom>
          <a:noFill/>
          <a:ln w="19050" cap="flat">
            <a:solidFill>
              <a:srgbClr val="000000">
                <a:alpha val="100000"/>
              </a:srgbClr>
            </a:solidFill>
            <a:prstDash val="solid"/>
            <a:round/>
          </a:ln>
          <a:effectLst>
            <a:outerShdw blurRad="50800" dir="2700000">
              <a:srgbClr val="5B5B5B">
                <a:alpha val="39999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35238" y="1406833"/>
            <a:ext cx="2930509" cy="1670866"/>
          </a:xfrm>
          <a:prstGeom prst="rect">
            <a:avLst/>
          </a:prstGeom>
          <a:solidFill>
            <a:schemeClr val="bg1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文本框 2"/>
          <p:cNvSpPr txBox="1">
            <a:spLocks noGrp="1"/>
          </p:cNvSpPr>
          <p:nvPr/>
        </p:nvSpPr>
        <p:spPr>
          <a:xfrm>
            <a:off x="1981200" y="425786"/>
            <a:ext cx="5485457" cy="473468"/>
          </a:xfrm>
          <a:prstGeom prst="rect">
            <a:avLst/>
          </a:prstGeom>
        </p:spPr>
        <p:txBody>
          <a:bodyPr vert="horz" rtlCol="0"/>
          <a:lstStyle/>
          <a:p>
            <a:pPr algn="ctr"/>
            <a:r>
              <a:rPr lang="zh-CN" altLang="en-US" sz="2400" b="1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容量规划报表</a:t>
            </a:r>
            <a:endParaRPr lang="en-US" sz="2400" b="1" dirty="0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lum/>
          </a:blip>
          <a:stretch>
            <a:fillRect/>
          </a:stretch>
        </p:blipFill>
        <p:spPr>
          <a:xfrm>
            <a:off x="2232555" y="1068447"/>
            <a:ext cx="5388197" cy="3603869"/>
          </a:xfrm>
          <a:prstGeom prst="rect">
            <a:avLst/>
          </a:prstGeom>
          <a:noFill/>
          <a:ln w="19050" cap="flat">
            <a:solidFill>
              <a:srgbClr val="000000">
                <a:alpha val="100000"/>
              </a:srgbClr>
            </a:solidFill>
            <a:prstDash val="solid"/>
            <a:round/>
          </a:ln>
          <a:effectLst>
            <a:outerShdw blurRad="50800" dir="2700000">
              <a:srgbClr val="5B5B5B">
                <a:alpha val="39999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3114" y="1198664"/>
            <a:ext cx="4073328" cy="2379240"/>
          </a:xfrm>
          <a:prstGeom prst="rect">
            <a:avLst/>
          </a:prstGeom>
          <a:solidFill>
            <a:schemeClr val="bg1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文本框 2"/>
          <p:cNvSpPr txBox="1">
            <a:spLocks noGrp="1"/>
          </p:cNvSpPr>
          <p:nvPr/>
        </p:nvSpPr>
        <p:spPr>
          <a:xfrm>
            <a:off x="685771" y="622258"/>
            <a:ext cx="7363858" cy="381000"/>
          </a:xfrm>
          <a:prstGeom prst="rect">
            <a:avLst/>
          </a:prstGeom>
        </p:spPr>
        <p:txBody>
          <a:bodyPr vert="horz" rtlCol="0"/>
          <a:lstStyle/>
          <a:p>
            <a:pPr algn="ctr"/>
            <a:r>
              <a:rPr lang="zh-CN" altLang="en-US" sz="2400" b="1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自定义仪表板</a:t>
            </a:r>
            <a:endParaRPr lang="en-US" sz="2400" b="1" dirty="0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lum/>
          </a:blip>
          <a:stretch>
            <a:fillRect/>
          </a:stretch>
        </p:blipFill>
        <p:spPr>
          <a:xfrm>
            <a:off x="1361007" y="1231144"/>
            <a:ext cx="6423526" cy="3144193"/>
          </a:xfrm>
          <a:prstGeom prst="rect">
            <a:avLst/>
          </a:prstGeom>
          <a:noFill/>
          <a:ln w="19050" cap="flat">
            <a:solidFill>
              <a:srgbClr val="000000">
                <a:alpha val="100000"/>
              </a:srgbClr>
            </a:solidFill>
            <a:prstDash val="solid"/>
            <a:round/>
          </a:ln>
          <a:effectLst>
            <a:outerShdw blurRad="50800" dir="2700000">
              <a:srgbClr val="5B5B5B">
                <a:alpha val="39999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Grp="1"/>
          </p:cNvSpPr>
          <p:nvPr/>
        </p:nvSpPr>
        <p:spPr>
          <a:xfrm>
            <a:off x="704221" y="488565"/>
            <a:ext cx="7343194" cy="578367"/>
          </a:xfrm>
          <a:prstGeom prst="rect">
            <a:avLst/>
          </a:prstGeom>
        </p:spPr>
        <p:txBody>
          <a:bodyPr vert="horz" lIns="91440" tIns="45720" rIns="91440" bIns="45720" numCol="1" spcCol="0" rtlCol="0" anchor="b">
            <a:noAutofit/>
          </a:bodyPr>
          <a:lstStyle>
            <a:lvl1pPr marL="0" lvl="0" algn="l" rtl="0">
              <a:lnSpc>
                <a:spcPct val="100000"/>
              </a:lnSpc>
              <a:spcBef>
                <a:spcPct val="0"/>
              </a:spcBef>
              <a:buNone/>
              <a:defRPr lang="en-US" sz="2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-demi_bold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9pPr>
          </a:lstStyle>
          <a:p>
            <a:pPr marL="0" lvl="0" algn="l" rtl="0">
              <a:lnSpc>
                <a:spcPct val="100000"/>
              </a:lnSpc>
              <a:spcBef>
                <a:spcPct val="0"/>
              </a:spcBef>
              <a:buNone/>
              <a:defRPr lang="en-US" sz="2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-demi_bold"/>
              </a:defRPr>
            </a:pPr>
            <a:r>
              <a:rPr lang="zh-CN" altLang="en-US" sz="2400" b="1" dirty="0">
                <a:latin typeface="Open Sans" panose="020B0706030804020204"/>
              </a:rPr>
              <a:t>其他产品特征</a:t>
            </a:r>
            <a:endParaRPr lang="en-US" sz="2400" b="1" dirty="0">
              <a:latin typeface="Open Sans" panose="020B0706030804020204"/>
            </a:endParaRPr>
          </a:p>
        </p:txBody>
      </p:sp>
      <p:sp>
        <p:nvSpPr>
          <p:cNvPr id="3" name="文本框 2"/>
          <p:cNvSpPr txBox="1">
            <a:spLocks noGrp="1"/>
          </p:cNvSpPr>
          <p:nvPr/>
        </p:nvSpPr>
        <p:spPr>
          <a:xfrm>
            <a:off x="704221" y="1382391"/>
            <a:ext cx="7835360" cy="3324310"/>
          </a:xfrm>
          <a:prstGeom prst="rect">
            <a:avLst/>
          </a:prstGeom>
        </p:spPr>
        <p:txBody>
          <a:bodyPr vert="horz" lIns="91440" tIns="93600" rIns="91440" bIns="45720" numCol="1" spcCol="0" rtlCol="0" anchor="t">
            <a:noAutofit/>
          </a:bodyPr>
          <a:lstStyle>
            <a:lvl1pPr marL="342900" lvl="0" indent="-342900" algn="l" rtl="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/>
              </a:defRPr>
            </a:lvl1pPr>
            <a:lvl2pPr marL="742950" lvl="1" indent="-285750" algn="l" rtl="0">
              <a:lnSpc>
                <a:spcPct val="100000"/>
              </a:lnSpc>
              <a:spcBef>
                <a:spcPts val="300"/>
              </a:spcBef>
              <a:buClr>
                <a:srgbClr val="C00000"/>
              </a:buClr>
              <a:buFont typeface="Arial" panose="020B0604020202090204"/>
              <a:buChar char="•"/>
              <a:defRPr lang="en-US" sz="16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2pPr>
            <a:lvl3pPr marL="1143000" lvl="2" indent="-228600" algn="l" rtl="0">
              <a:lnSpc>
                <a:spcPct val="100000"/>
              </a:lnSpc>
              <a:spcBef>
                <a:spcPts val="300"/>
              </a:spcBef>
              <a:buClr>
                <a:srgbClr val="C00000"/>
              </a:buClr>
              <a:buFont typeface="Arial" panose="020B0604020202090204"/>
              <a:buChar char="•"/>
              <a:defRPr lang="en-US" sz="14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3pPr>
            <a:lvl4pPr marL="1600200" lvl="3" indent="-228600" algn="l" rtl="0">
              <a:lnSpc>
                <a:spcPct val="100000"/>
              </a:lnSpc>
              <a:spcBef>
                <a:spcPts val="300"/>
              </a:spcBef>
              <a:buClr>
                <a:srgbClr val="C00000"/>
              </a:buClr>
              <a:buFont typeface="Arial" panose="020B0604020202090204"/>
              <a:buChar char="•"/>
              <a:defRPr lang="en-US" sz="12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4pPr>
            <a:lvl5pPr marL="2057400" lvl="4" indent="-228600" algn="l" rtl="0">
              <a:lnSpc>
                <a:spcPct val="100000"/>
              </a:lnSpc>
              <a:spcBef>
                <a:spcPts val="300"/>
              </a:spcBef>
              <a:buClr>
                <a:srgbClr val="C00000"/>
              </a:buClr>
              <a:buFont typeface="Arial" panose="020B0604020202090204"/>
              <a:buChar char="•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5pPr>
            <a:lvl6pPr marL="2514600" lvl="5" indent="-228600" algn="l" rtl="0">
              <a:lnSpc>
                <a:spcPct val="100000"/>
              </a:lnSpc>
              <a:spcBef>
                <a:spcPct val="20000"/>
              </a:spcBef>
              <a:buFont typeface="Arial" panose="020B0604020202090204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6pPr>
            <a:lvl7pPr marL="2971800" lvl="6" indent="-228600" algn="l" rtl="0">
              <a:lnSpc>
                <a:spcPct val="100000"/>
              </a:lnSpc>
              <a:spcBef>
                <a:spcPct val="20000"/>
              </a:spcBef>
              <a:buFont typeface="Arial" panose="020B0604020202090204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7pPr>
            <a:lvl8pPr marL="3429000" lvl="7" indent="-228600" algn="l" rtl="0">
              <a:lnSpc>
                <a:spcPct val="100000"/>
              </a:lnSpc>
              <a:spcBef>
                <a:spcPct val="20000"/>
              </a:spcBef>
              <a:buFont typeface="Arial" panose="020B0604020202090204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8pPr>
            <a:lvl9pPr marL="3886200" lvl="8" indent="-228600" algn="l" rtl="0">
              <a:lnSpc>
                <a:spcPct val="100000"/>
              </a:lnSpc>
              <a:spcBef>
                <a:spcPct val="20000"/>
              </a:spcBef>
              <a:buFont typeface="Arial" panose="020B0604020202090204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9pPr>
          </a:lstStyle>
          <a:p>
            <a:pPr lvl="0">
              <a:lnSpc>
                <a:spcPct val="125000"/>
              </a:lnSpc>
              <a:buClr>
                <a:schemeClr val="tx1"/>
              </a:buClr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无需集成多个产品或社区生成的脚本</a:t>
            </a:r>
            <a:endParaRPr lang="en-US" sz="1400" b="0" i="0" u="none" strike="noStrike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marL="342900" lvl="0" indent="-342900" algn="l" rtl="0">
              <a:lnSpc>
                <a:spcPct val="125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易于使用和部署</a:t>
            </a:r>
            <a:r>
              <a:rPr 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 </a:t>
            </a:r>
            <a:endParaRPr lang="en-US" sz="1400" b="0" i="0" u="none" strike="noStrike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marL="342900" lvl="0" indent="-342900" algn="l" rtl="0">
              <a:lnSpc>
                <a:spcPct val="125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移动端应用程序</a:t>
            </a:r>
            <a:r>
              <a:rPr lang="en-US" altLang="zh-CN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 — </a:t>
            </a:r>
            <a:r>
              <a:rPr 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iOS</a:t>
            </a: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和</a:t>
            </a:r>
            <a:r>
              <a:rPr 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Android</a:t>
            </a:r>
            <a:endParaRPr lang="en-US" sz="1400" b="0" i="0" u="none" strike="noStrike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marL="342900" lvl="0" indent="-342900" algn="l" rtl="0">
              <a:lnSpc>
                <a:spcPct val="125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dirty="0">
                <a:solidFill>
                  <a:schemeClr val="tx1"/>
                </a:soli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提供要与门户网站集成的</a:t>
            </a:r>
            <a:r>
              <a:rPr lang="en-US" altLang="zh-CN" sz="1400" dirty="0">
                <a:solidFill>
                  <a:schemeClr val="tx1"/>
                </a:soli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REST API</a:t>
            </a:r>
            <a:endParaRPr lang="en-US" sz="1400" b="0" i="0" u="none" strike="noStrike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marL="342900" lvl="0" indent="-342900" algn="l" rtl="0">
              <a:lnSpc>
                <a:spcPct val="125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灵活的部署选项 </a:t>
            </a:r>
            <a:r>
              <a:rPr lang="en-US" altLang="zh-CN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— </a:t>
            </a: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内部部署、</a:t>
            </a:r>
            <a:r>
              <a:rPr lang="en-US" altLang="zh-CN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AWS</a:t>
            </a: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和</a:t>
            </a:r>
            <a:r>
              <a:rPr lang="en-US" altLang="zh-CN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Azure</a:t>
            </a: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市场</a:t>
            </a:r>
            <a:endParaRPr lang="en-US" sz="1400" b="0" i="0" u="none" strike="noStrike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2115940" y="1437903"/>
            <a:ext cx="1714661" cy="286940"/>
          </a:xfrm>
          <a:prstGeom prst="roundRect">
            <a:avLst>
              <a:gd name="adj" fmla="val 1979"/>
            </a:avLst>
          </a:prstGeom>
          <a:solidFill>
            <a:schemeClr val="bg1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矩形: 圆角 2"/>
          <p:cNvSpPr/>
          <p:nvPr/>
        </p:nvSpPr>
        <p:spPr>
          <a:xfrm>
            <a:off x="1349606" y="2272808"/>
            <a:ext cx="1654740" cy="286940"/>
          </a:xfrm>
          <a:prstGeom prst="roundRect">
            <a:avLst>
              <a:gd name="adj" fmla="val 1979"/>
            </a:avLst>
          </a:prstGeom>
          <a:solidFill>
            <a:schemeClr val="bg1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矩形: 圆角 3"/>
          <p:cNvSpPr/>
          <p:nvPr/>
        </p:nvSpPr>
        <p:spPr>
          <a:xfrm>
            <a:off x="1478183" y="3342627"/>
            <a:ext cx="1493186" cy="286940"/>
          </a:xfrm>
          <a:prstGeom prst="roundRect">
            <a:avLst>
              <a:gd name="adj" fmla="val 1979"/>
            </a:avLst>
          </a:prstGeom>
          <a:solidFill>
            <a:schemeClr val="bg1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矩形: 圆角 4"/>
          <p:cNvSpPr/>
          <p:nvPr/>
        </p:nvSpPr>
        <p:spPr>
          <a:xfrm>
            <a:off x="3284953" y="4237634"/>
            <a:ext cx="482422" cy="286940"/>
          </a:xfrm>
          <a:prstGeom prst="roundRect">
            <a:avLst>
              <a:gd name="adj" fmla="val 1979"/>
            </a:avLst>
          </a:prstGeom>
          <a:solidFill>
            <a:schemeClr val="bg1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矩形: 圆角 5"/>
          <p:cNvSpPr/>
          <p:nvPr/>
        </p:nvSpPr>
        <p:spPr>
          <a:xfrm>
            <a:off x="6126022" y="3339493"/>
            <a:ext cx="1125731" cy="286940"/>
          </a:xfrm>
          <a:prstGeom prst="roundRect">
            <a:avLst>
              <a:gd name="adj" fmla="val 1979"/>
            </a:avLst>
          </a:prstGeom>
          <a:solidFill>
            <a:schemeClr val="bg1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矩形: 圆角 6"/>
          <p:cNvSpPr/>
          <p:nvPr/>
        </p:nvSpPr>
        <p:spPr>
          <a:xfrm>
            <a:off x="5370881" y="4238625"/>
            <a:ext cx="1135093" cy="286940"/>
          </a:xfrm>
          <a:prstGeom prst="roundRect">
            <a:avLst>
              <a:gd name="adj" fmla="val 1979"/>
            </a:avLst>
          </a:prstGeom>
          <a:solidFill>
            <a:schemeClr val="bg1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矩形: 圆角 7"/>
          <p:cNvSpPr/>
          <p:nvPr/>
        </p:nvSpPr>
        <p:spPr>
          <a:xfrm>
            <a:off x="6113412" y="2251138"/>
            <a:ext cx="1225924" cy="286940"/>
          </a:xfrm>
          <a:prstGeom prst="roundRect">
            <a:avLst>
              <a:gd name="adj" fmla="val 1979"/>
            </a:avLst>
          </a:prstGeom>
          <a:solidFill>
            <a:schemeClr val="bg1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矩形: 圆角 8"/>
          <p:cNvSpPr/>
          <p:nvPr/>
        </p:nvSpPr>
        <p:spPr>
          <a:xfrm>
            <a:off x="5370881" y="1447800"/>
            <a:ext cx="870727" cy="286940"/>
          </a:xfrm>
          <a:prstGeom prst="roundRect">
            <a:avLst>
              <a:gd name="adj" fmla="val 1979"/>
            </a:avLst>
          </a:prstGeom>
          <a:solidFill>
            <a:schemeClr val="bg1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文本框 9"/>
          <p:cNvSpPr txBox="1">
            <a:spLocks noGrp="1"/>
          </p:cNvSpPr>
          <p:nvPr/>
        </p:nvSpPr>
        <p:spPr>
          <a:xfrm>
            <a:off x="941165" y="443731"/>
            <a:ext cx="7772304" cy="381981"/>
          </a:xfrm>
          <a:prstGeom prst="rect">
            <a:avLst/>
          </a:prstGeom>
        </p:spPr>
        <p:txBody>
          <a:bodyPr vert="horz" rtlCol="0"/>
          <a:lstStyle/>
          <a:p>
            <a:pPr algn="ctr"/>
            <a:r>
              <a:rPr lang="zh-CN" altLang="en-US" sz="2400" b="1" dirty="0"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选择</a:t>
            </a:r>
            <a:r>
              <a:rPr lang="en-US" sz="2400" b="1" dirty="0"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Applications Manager</a:t>
            </a:r>
            <a:r>
              <a:rPr lang="zh-CN" altLang="en-US" sz="2400" b="1" dirty="0"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的原因</a:t>
            </a:r>
            <a:endParaRPr lang="en-US" sz="2400" b="1" dirty="0"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9209" y="1334728"/>
            <a:ext cx="541760" cy="541760"/>
          </a:xfrm>
          <a:prstGeom prst="rect">
            <a:avLst/>
          </a:prstGeom>
          <a:noFill/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183" y="1418491"/>
            <a:ext cx="543128" cy="543128"/>
          </a:xfrm>
          <a:prstGeom prst="rect">
            <a:avLst/>
          </a:prstGeom>
          <a:noFill/>
          <a:ln w="11430" cap="flat">
            <a:noFill/>
            <a:prstDash val="solid"/>
            <a:round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345" y="1250194"/>
            <a:ext cx="715555" cy="715555"/>
          </a:xfrm>
          <a:prstGeom prst="rect">
            <a:avLst/>
          </a:prstGeom>
          <a:noFill/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966" y="3075749"/>
            <a:ext cx="727122" cy="606311"/>
          </a:xfrm>
          <a:prstGeom prst="rect">
            <a:avLst/>
          </a:prstGeom>
          <a:noFill/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628" y="3070831"/>
            <a:ext cx="727122" cy="727122"/>
          </a:xfrm>
          <a:prstGeom prst="rect">
            <a:avLst/>
          </a:prstGeom>
          <a:noFill/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4715" y="3088805"/>
            <a:ext cx="593255" cy="593255"/>
          </a:xfrm>
          <a:prstGeom prst="rect">
            <a:avLst/>
          </a:prstGeom>
          <a:noFill/>
        </p:spPr>
      </p:pic>
      <p:sp>
        <p:nvSpPr>
          <p:cNvPr id="17" name="文本框 16"/>
          <p:cNvSpPr txBox="1"/>
          <p:nvPr/>
        </p:nvSpPr>
        <p:spPr>
          <a:xfrm>
            <a:off x="288186" y="2067976"/>
            <a:ext cx="2563806" cy="31162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zh-CN" altLang="en-US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快速实现价值</a:t>
            </a:r>
            <a:endParaRPr lang="en-US" dirty="0"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280895" y="2035197"/>
            <a:ext cx="2563806" cy="31162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zh-CN" altLang="en-US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强大的可扩展性</a:t>
            </a:r>
            <a:endParaRPr lang="en-US" dirty="0"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877219" y="2049611"/>
            <a:ext cx="2563806" cy="31162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zh-CN" altLang="en-US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企业级别的安全性</a:t>
            </a:r>
            <a:endParaRPr lang="en-US" dirty="0"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703471" y="5647144"/>
            <a:ext cx="2765992" cy="308551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dirty="0"/>
              <a:t>Low </a:t>
            </a:r>
            <a:r>
              <a:rPr lang="en-US" dirty="0" err="1"/>
              <a:t>TCO</a:t>
            </a:r>
            <a:endParaRPr lang="en-US" dirty="0" err="1"/>
          </a:p>
        </p:txBody>
      </p:sp>
      <p:sp>
        <p:nvSpPr>
          <p:cNvPr id="21" name="文本框 20"/>
          <p:cNvSpPr txBox="1"/>
          <p:nvPr/>
        </p:nvSpPr>
        <p:spPr>
          <a:xfrm>
            <a:off x="172531" y="3832344"/>
            <a:ext cx="2765992" cy="31162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TCO</a:t>
            </a:r>
            <a:r>
              <a:rPr lang="zh-CN" altLang="en-US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较低</a:t>
            </a:r>
            <a:endParaRPr lang="en-US" dirty="0"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189004" y="3797953"/>
            <a:ext cx="2765992" cy="31162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zh-CN" altLang="en-US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产品支持</a:t>
            </a:r>
            <a:endParaRPr lang="en-US" dirty="0"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68757" y="3832344"/>
            <a:ext cx="2765992" cy="31162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zh-CN" altLang="en-US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透明的定价和许可</a:t>
            </a:r>
            <a:endParaRPr lang="en-US" dirty="0"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Grp="1"/>
          </p:cNvSpPr>
          <p:nvPr/>
        </p:nvSpPr>
        <p:spPr>
          <a:xfrm>
            <a:off x="951957" y="488565"/>
            <a:ext cx="7095458" cy="578367"/>
          </a:xfrm>
          <a:prstGeom prst="rect">
            <a:avLst/>
          </a:prstGeom>
        </p:spPr>
        <p:txBody>
          <a:bodyPr vert="horz" lIns="91440" tIns="45720" rIns="91440" bIns="45720" numCol="1" spcCol="0" rtlCol="0" anchor="b">
            <a:noAutofit/>
          </a:bodyPr>
          <a:lstStyle>
            <a:lvl1pPr marL="0" lvl="0" algn="l" rtl="0">
              <a:lnSpc>
                <a:spcPct val="100000"/>
              </a:lnSpc>
              <a:spcBef>
                <a:spcPct val="0"/>
              </a:spcBef>
              <a:buNone/>
              <a:defRPr lang="en-US" sz="2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-demi_bold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9pPr>
          </a:lstStyle>
          <a:p>
            <a:pPr marL="0" lvl="0" algn="l" rtl="0">
              <a:lnSpc>
                <a:spcPct val="100000"/>
              </a:lnSpc>
              <a:spcBef>
                <a:spcPct val="0"/>
              </a:spcBef>
              <a:buNone/>
              <a:defRPr lang="en-US" sz="2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-demi_bold"/>
              </a:defRPr>
            </a:pPr>
            <a:r>
              <a:rPr lang="zh-CN" altLang="en-US" sz="2400" b="1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两种不同版本可控选择</a:t>
            </a:r>
            <a:endParaRPr lang="en-US" sz="2400" b="1" dirty="0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3" name="文本框 2"/>
          <p:cNvSpPr txBox="1">
            <a:spLocks noGrp="1"/>
          </p:cNvSpPr>
          <p:nvPr/>
        </p:nvSpPr>
        <p:spPr>
          <a:xfrm>
            <a:off x="704221" y="1382391"/>
            <a:ext cx="7835360" cy="3324310"/>
          </a:xfrm>
          <a:prstGeom prst="rect">
            <a:avLst/>
          </a:prstGeom>
        </p:spPr>
        <p:txBody>
          <a:bodyPr vert="horz" lIns="91440" tIns="93600" rIns="91440" bIns="45720" numCol="1" spcCol="0" rtlCol="0" anchor="t">
            <a:noAutofit/>
          </a:bodyPr>
          <a:lstStyle>
            <a:lvl1pPr marL="342900" lvl="0" indent="-342900" algn="l" rtl="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/>
              </a:defRPr>
            </a:lvl1pPr>
            <a:lvl2pPr marL="742950" lvl="1" indent="-285750" algn="l" rtl="0">
              <a:lnSpc>
                <a:spcPct val="100000"/>
              </a:lnSpc>
              <a:spcBef>
                <a:spcPts val="300"/>
              </a:spcBef>
              <a:buClr>
                <a:srgbClr val="C00000"/>
              </a:buClr>
              <a:buFont typeface="Arial" panose="020B0604020202090204"/>
              <a:buChar char="•"/>
              <a:defRPr lang="en-US" sz="16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2pPr>
            <a:lvl3pPr marL="1143000" lvl="2" indent="-228600" algn="l" rtl="0">
              <a:lnSpc>
                <a:spcPct val="100000"/>
              </a:lnSpc>
              <a:spcBef>
                <a:spcPts val="300"/>
              </a:spcBef>
              <a:buClr>
                <a:srgbClr val="C00000"/>
              </a:buClr>
              <a:buFont typeface="Arial" panose="020B0604020202090204"/>
              <a:buChar char="•"/>
              <a:defRPr lang="en-US" sz="14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3pPr>
            <a:lvl4pPr marL="1600200" lvl="3" indent="-228600" algn="l" rtl="0">
              <a:lnSpc>
                <a:spcPct val="100000"/>
              </a:lnSpc>
              <a:spcBef>
                <a:spcPts val="300"/>
              </a:spcBef>
              <a:buClr>
                <a:srgbClr val="C00000"/>
              </a:buClr>
              <a:buFont typeface="Arial" panose="020B0604020202090204"/>
              <a:buChar char="•"/>
              <a:defRPr lang="en-US" sz="12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4pPr>
            <a:lvl5pPr marL="2057400" lvl="4" indent="-228600" algn="l" rtl="0">
              <a:lnSpc>
                <a:spcPct val="100000"/>
              </a:lnSpc>
              <a:spcBef>
                <a:spcPts val="300"/>
              </a:spcBef>
              <a:buClr>
                <a:srgbClr val="C00000"/>
              </a:buClr>
              <a:buFont typeface="Arial" panose="020B0604020202090204"/>
              <a:buChar char="•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5pPr>
            <a:lvl6pPr marL="2514600" lvl="5" indent="-228600" algn="l" rtl="0">
              <a:lnSpc>
                <a:spcPct val="100000"/>
              </a:lnSpc>
              <a:spcBef>
                <a:spcPct val="20000"/>
              </a:spcBef>
              <a:buFont typeface="Arial" panose="020B0604020202090204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6pPr>
            <a:lvl7pPr marL="2971800" lvl="6" indent="-228600" algn="l" rtl="0">
              <a:lnSpc>
                <a:spcPct val="100000"/>
              </a:lnSpc>
              <a:spcBef>
                <a:spcPct val="20000"/>
              </a:spcBef>
              <a:buFont typeface="Arial" panose="020B0604020202090204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7pPr>
            <a:lvl8pPr marL="3429000" lvl="7" indent="-228600" algn="l" rtl="0">
              <a:lnSpc>
                <a:spcPct val="100000"/>
              </a:lnSpc>
              <a:spcBef>
                <a:spcPct val="20000"/>
              </a:spcBef>
              <a:buFont typeface="Arial" panose="020B0604020202090204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8pPr>
            <a:lvl9pPr marL="3886200" lvl="8" indent="-228600" algn="l" rtl="0">
              <a:lnSpc>
                <a:spcPct val="100000"/>
              </a:lnSpc>
              <a:spcBef>
                <a:spcPct val="20000"/>
              </a:spcBef>
              <a:buFont typeface="Arial" panose="020B0604020202090204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9pPr>
          </a:lstStyle>
          <a:p>
            <a:pPr marL="0" lvl="0" indent="0" algn="l" rtl="0">
              <a:lnSpc>
                <a:spcPct val="125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None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b="1" i="0" u="none" strike="noStrike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专业版</a:t>
            </a:r>
            <a:endParaRPr lang="en-US" sz="1400" b="1" i="0" u="none" strike="noStrike" dirty="0">
              <a:solidFill>
                <a:schemeClr val="tx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适合中小型企业</a:t>
            </a:r>
            <a:endParaRPr lang="en-US" sz="1400" b="0" i="0" u="none" strike="noStrike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根据负载监控多达</a:t>
            </a:r>
            <a:r>
              <a:rPr lang="en-US" altLang="zh-CN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500</a:t>
            </a: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个应用程序</a:t>
            </a:r>
            <a:endParaRPr lang="en-US" sz="1400" b="0" i="0" u="none" strike="noStrike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marL="0" lvl="0" indent="0" algn="l" rtl="0">
              <a:lnSpc>
                <a:spcPct val="125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None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endParaRPr lang="en-US" sz="1400" b="0" i="0" u="none" strike="noStrike" dirty="0">
              <a:solidFill>
                <a:schemeClr val="tx1"/>
              </a:solidFill>
              <a:latin typeface="Open Sans" panose="020B0706030804020204"/>
            </a:endParaRPr>
          </a:p>
          <a:p>
            <a:pPr marL="0" lvl="0" indent="0" algn="l" rtl="0">
              <a:lnSpc>
                <a:spcPct val="125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None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b="1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企</a:t>
            </a:r>
            <a:r>
              <a:rPr lang="zh-CN" altLang="en-US" sz="1400" b="1" i="0" u="none" strike="noStrike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业版</a:t>
            </a:r>
            <a:endParaRPr lang="en-US" sz="1400" b="1" i="0" u="none" strike="noStrike" dirty="0">
              <a:solidFill>
                <a:schemeClr val="tx1"/>
              </a:solidFill>
              <a:latin typeface="Open Sans" panose="020B0706030804020204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适合大中型企业</a:t>
            </a:r>
            <a:endParaRPr lang="en-US" sz="1400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分布式监控体系结构</a:t>
            </a:r>
            <a:endParaRPr lang="en-US" sz="1400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故障转移支持</a:t>
            </a:r>
            <a:endParaRPr lang="en-US" sz="1400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Grp="1"/>
          </p:cNvSpPr>
          <p:nvPr/>
        </p:nvSpPr>
        <p:spPr>
          <a:xfrm>
            <a:off x="580672" y="643985"/>
            <a:ext cx="7095458" cy="578367"/>
          </a:xfrm>
          <a:prstGeom prst="rect">
            <a:avLst/>
          </a:prstGeom>
        </p:spPr>
        <p:txBody>
          <a:bodyPr vert="horz" lIns="91440" tIns="45720" rIns="91440" bIns="45720" numCol="1" spcCol="0" rtlCol="0" anchor="b">
            <a:noAutofit/>
          </a:bodyPr>
          <a:lstStyle>
            <a:lvl1pPr marL="0" lvl="0" algn="l" rtl="0">
              <a:lnSpc>
                <a:spcPct val="100000"/>
              </a:lnSpc>
              <a:spcBef>
                <a:spcPct val="0"/>
              </a:spcBef>
              <a:buNone/>
              <a:defRPr lang="en-US" sz="2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-demi_bold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9pPr>
          </a:lstStyle>
          <a:p>
            <a:pPr marL="0" lvl="0" algn="l" rtl="0">
              <a:lnSpc>
                <a:spcPct val="100000"/>
              </a:lnSpc>
              <a:spcBef>
                <a:spcPct val="0"/>
              </a:spcBef>
              <a:buNone/>
              <a:defRPr lang="en-US" sz="2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-demi_bold"/>
              </a:defRPr>
            </a:pPr>
            <a:r>
              <a:rPr lang="en-US" sz="2400" b="1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Applications Manager</a:t>
            </a:r>
            <a:r>
              <a:rPr lang="zh-CN" altLang="en-US" sz="2400" b="1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的用户人群包括：</a:t>
            </a:r>
            <a:endParaRPr lang="en-US" sz="2400" b="1" dirty="0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3" name="文本框 2"/>
          <p:cNvSpPr txBox="1">
            <a:spLocks noGrp="1"/>
          </p:cNvSpPr>
          <p:nvPr/>
        </p:nvSpPr>
        <p:spPr>
          <a:xfrm>
            <a:off x="704221" y="1399660"/>
            <a:ext cx="7835360" cy="3324310"/>
          </a:xfrm>
          <a:prstGeom prst="rect">
            <a:avLst/>
          </a:prstGeom>
        </p:spPr>
        <p:txBody>
          <a:bodyPr vert="horz" lIns="91440" tIns="93600" rIns="91440" bIns="45720" numCol="1" spcCol="0" rtlCol="0" anchor="t">
            <a:noAutofit/>
          </a:bodyPr>
          <a:lstStyle>
            <a:lvl1pPr marL="342900" lvl="0" indent="-342900" algn="l" rtl="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/>
              </a:defRPr>
            </a:lvl1pPr>
            <a:lvl2pPr marL="742950" lvl="1" indent="-285750" algn="l" rtl="0">
              <a:lnSpc>
                <a:spcPct val="100000"/>
              </a:lnSpc>
              <a:spcBef>
                <a:spcPts val="300"/>
              </a:spcBef>
              <a:buClr>
                <a:srgbClr val="C00000"/>
              </a:buClr>
              <a:buFont typeface="Arial" panose="020B0604020202090204"/>
              <a:buChar char="•"/>
              <a:defRPr lang="en-US" sz="16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2pPr>
            <a:lvl3pPr marL="1143000" lvl="2" indent="-228600" algn="l" rtl="0">
              <a:lnSpc>
                <a:spcPct val="100000"/>
              </a:lnSpc>
              <a:spcBef>
                <a:spcPts val="300"/>
              </a:spcBef>
              <a:buClr>
                <a:srgbClr val="C00000"/>
              </a:buClr>
              <a:buFont typeface="Arial" panose="020B0604020202090204"/>
              <a:buChar char="•"/>
              <a:defRPr lang="en-US" sz="14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3pPr>
            <a:lvl4pPr marL="1600200" lvl="3" indent="-228600" algn="l" rtl="0">
              <a:lnSpc>
                <a:spcPct val="100000"/>
              </a:lnSpc>
              <a:spcBef>
                <a:spcPts val="300"/>
              </a:spcBef>
              <a:buClr>
                <a:srgbClr val="C00000"/>
              </a:buClr>
              <a:buFont typeface="Arial" panose="020B0604020202090204"/>
              <a:buChar char="•"/>
              <a:defRPr lang="en-US" sz="12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4pPr>
            <a:lvl5pPr marL="2057400" lvl="4" indent="-228600" algn="l" rtl="0">
              <a:lnSpc>
                <a:spcPct val="100000"/>
              </a:lnSpc>
              <a:spcBef>
                <a:spcPts val="300"/>
              </a:spcBef>
              <a:buClr>
                <a:srgbClr val="C00000"/>
              </a:buClr>
              <a:buFont typeface="Arial" panose="020B0604020202090204"/>
              <a:buChar char="•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5pPr>
            <a:lvl6pPr marL="2514600" lvl="5" indent="-228600" algn="l" rtl="0">
              <a:lnSpc>
                <a:spcPct val="100000"/>
              </a:lnSpc>
              <a:spcBef>
                <a:spcPct val="20000"/>
              </a:spcBef>
              <a:buFont typeface="Arial" panose="020B0604020202090204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6pPr>
            <a:lvl7pPr marL="2971800" lvl="6" indent="-228600" algn="l" rtl="0">
              <a:lnSpc>
                <a:spcPct val="100000"/>
              </a:lnSpc>
              <a:spcBef>
                <a:spcPct val="20000"/>
              </a:spcBef>
              <a:buFont typeface="Arial" panose="020B0604020202090204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7pPr>
            <a:lvl8pPr marL="3429000" lvl="7" indent="-228600" algn="l" rtl="0">
              <a:lnSpc>
                <a:spcPct val="100000"/>
              </a:lnSpc>
              <a:spcBef>
                <a:spcPct val="20000"/>
              </a:spcBef>
              <a:buFont typeface="Arial" panose="020B0604020202090204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8pPr>
            <a:lvl9pPr marL="3886200" lvl="8" indent="-228600" algn="l" rtl="0">
              <a:lnSpc>
                <a:spcPct val="100000"/>
              </a:lnSpc>
              <a:spcBef>
                <a:spcPct val="20000"/>
              </a:spcBef>
              <a:buFont typeface="Arial" panose="020B0604020202090204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Source Sans Pro"/>
              </a:defRPr>
            </a:lvl9pPr>
          </a:lstStyle>
          <a:p>
            <a:pPr marL="114300" lvl="0" indent="-114300" algn="l" rtl="0">
              <a:lnSpc>
                <a:spcPct val="125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IT</a:t>
            </a: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运营</a:t>
            </a:r>
            <a:endParaRPr lang="en-US" sz="1400" b="0" i="0" u="none" strike="noStrike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marL="114300" lvl="0" indent="-114300" algn="l" rtl="0">
              <a:lnSpc>
                <a:spcPct val="125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DevOps</a:t>
            </a: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工程师</a:t>
            </a:r>
            <a:endParaRPr lang="en-US" sz="1400" b="0" i="0" u="none" strike="noStrike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marL="114300" lvl="0" indent="-114300" algn="l" rtl="0">
              <a:lnSpc>
                <a:spcPct val="125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现场可靠性工程师</a:t>
            </a:r>
            <a:endParaRPr lang="en-US" sz="1400" b="0" i="0" u="none" strike="noStrike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marL="114300" lvl="0" indent="-114300" algn="l" rtl="0">
              <a:lnSpc>
                <a:spcPct val="125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数据库管理员</a:t>
            </a:r>
            <a:endParaRPr lang="en-US" sz="1400" b="0" i="0" u="none" strike="noStrike" dirty="0" err="1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marL="114300" lvl="0" indent="-114300" algn="l" rtl="0">
              <a:lnSpc>
                <a:spcPct val="125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产品支持</a:t>
            </a:r>
            <a:endParaRPr lang="en-US" sz="1400" b="0" i="0" u="none" strike="noStrike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marL="114300" lvl="0" indent="-114300" algn="l" rtl="0">
              <a:lnSpc>
                <a:spcPct val="125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云</a:t>
            </a:r>
            <a:r>
              <a:rPr lang="en-US" altLang="zh-CN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Ops</a:t>
            </a:r>
            <a:endParaRPr lang="en-US" sz="1400" b="0" i="0" u="none" strike="noStrike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marL="114300" lvl="0" indent="-114300" algn="l" rtl="0">
              <a:lnSpc>
                <a:spcPct val="125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构建师</a:t>
            </a:r>
            <a:endParaRPr lang="en-US" sz="1400" b="0" i="0" u="none" strike="noStrike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marL="114300" lvl="0" indent="-114300" algn="l" rtl="0">
              <a:lnSpc>
                <a:spcPct val="125000"/>
              </a:lnSpc>
              <a:spcBef>
                <a:spcPts val="1200"/>
              </a:spcBef>
              <a:buClr>
                <a:schemeClr val="tx1"/>
              </a:buClr>
              <a:buFont typeface="Arial" panose="020B0604020202090204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  <a:lumMod val="85000"/>
                    <a:lumOff val="15000"/>
                  </a:schemeClr>
                </a:solidFill>
                <a:latin typeface="+mn-lt"/>
              </a:defRPr>
            </a:pPr>
            <a:r>
              <a:rPr lang="zh-CN" altLang="en-US" sz="1400" b="0" i="0" u="none" strike="noStrike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负责应用程序性能的任何人</a:t>
            </a:r>
            <a:endParaRPr lang="en-US" sz="1400" b="0" i="0" u="none" strike="noStrike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2347" y="1301515"/>
            <a:ext cx="3122961" cy="2350446"/>
          </a:xfrm>
          <a:prstGeom prst="rect">
            <a:avLst/>
          </a:prstGeom>
          <a:noFill/>
        </p:spPr>
      </p:pic>
      <p:sp>
        <p:nvSpPr>
          <p:cNvPr id="3" name="文本框 2"/>
          <p:cNvSpPr txBox="1"/>
          <p:nvPr/>
        </p:nvSpPr>
        <p:spPr>
          <a:xfrm>
            <a:off x="2253215" y="596817"/>
            <a:ext cx="5241236" cy="711733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zh-CN" altLang="en-US" sz="2000" b="0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超过</a:t>
            </a:r>
            <a:r>
              <a:rPr lang="en-US" sz="2000" b="1" dirty="0">
                <a:solidFill>
                  <a:schemeClr val="tx1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75</a:t>
            </a:r>
            <a:r>
              <a:rPr lang="zh-CN" altLang="en-US" sz="2000" b="0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家教育机构</a:t>
            </a:r>
            <a:br>
              <a:rPr lang="en-US" sz="2000" b="0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</a:br>
            <a:r>
              <a:rPr lang="zh-CN" altLang="en-US" sz="2000" b="0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超过</a:t>
            </a:r>
            <a:r>
              <a:rPr lang="en-US" sz="2000" b="1" dirty="0">
                <a:solidFill>
                  <a:schemeClr val="tx1"/>
                </a:soli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100</a:t>
            </a:r>
            <a:r>
              <a:rPr lang="zh-CN" altLang="en-US" sz="2000" b="0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家政府机构</a:t>
            </a:r>
            <a:endParaRPr lang="en-US" sz="2000" b="0" dirty="0">
              <a:solidFill>
                <a:schemeClr val="tx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38425" y="3855683"/>
            <a:ext cx="4827451" cy="742511"/>
          </a:xfrm>
          <a:prstGeom prst="rect">
            <a:avLst/>
          </a:prstGeom>
        </p:spPr>
        <p:txBody>
          <a:bodyPr vert="horz" wrap="square"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zh-CN" altLang="en-US" b="0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银行、金融、能源、航空、汽车、软件、医疗保健、酒店和旅游行业的</a:t>
            </a:r>
            <a:r>
              <a:rPr lang="zh-CN" altLang="en-US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领头</a:t>
            </a:r>
            <a:r>
              <a:rPr lang="zh-CN" altLang="en-US" b="0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品牌都信任以及在使用</a:t>
            </a:r>
            <a:endParaRPr lang="en-US" altLang="zh-CN" b="0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algn="ctr">
              <a:defRPr lang="en-US" sz="1400" dirty="0"/>
            </a:pPr>
            <a:r>
              <a:rPr lang="en-US" altLang="zh-CN" b="0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Applications Manager</a:t>
            </a:r>
            <a:r>
              <a:rPr lang="zh-CN" altLang="en-US" b="0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！</a:t>
            </a:r>
            <a:endParaRPr lang="en-US" b="0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830" y="333375"/>
            <a:ext cx="4147820" cy="518160"/>
          </a:xfrm>
        </p:spPr>
        <p:txBody>
          <a:bodyPr rtlCol="0"/>
          <a:lstStyle/>
          <a:p>
            <a:r>
              <a:rPr lang="zh-CN" altLang="en-US" sz="2400" b="1" dirty="0">
                <a:latin typeface="OPPOSans Bold" panose="00020600040101010101" charset="-122"/>
                <a:ea typeface="OPPOSans Bold" panose="00020600040101010101" charset="-122"/>
              </a:rPr>
              <a:t>来看看我们客户的反馈吧！</a:t>
            </a:r>
            <a:endParaRPr lang="zh-CN" altLang="en-US" sz="2400" b="1" dirty="0">
              <a:latin typeface="OPPOSans Bold" panose="00020600040101010101" charset="-122"/>
              <a:ea typeface="OPPOSans Bold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6101" y="1121054"/>
            <a:ext cx="1643052" cy="1643052"/>
          </a:xfrm>
          <a:prstGeom prst="rect">
            <a:avLst/>
          </a:prstGeom>
          <a:noFill/>
        </p:spPr>
      </p:pic>
      <p:sp>
        <p:nvSpPr>
          <p:cNvPr id="4" name="文本框 3"/>
          <p:cNvSpPr txBox="1"/>
          <p:nvPr/>
        </p:nvSpPr>
        <p:spPr>
          <a:xfrm>
            <a:off x="2882312" y="1422063"/>
            <a:ext cx="4907775" cy="833755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1600" dirty="0">
                <a:latin typeface="OPPOSans Medium" panose="00020600040101010101" charset="-122"/>
                <a:ea typeface="OPPOSans Medium" panose="00020600040101010101" charset="-122"/>
                <a:cs typeface="OPPOSans Medium" panose="00020600040101010101" charset="-122"/>
              </a:rPr>
              <a:t>"Applications Manager帮助我更快地发现和解决以前未知</a:t>
            </a:r>
            <a:r>
              <a:rPr lang="zh-CN" altLang="en-US" sz="1600" dirty="0">
                <a:latin typeface="OPPOSans Medium" panose="00020600040101010101" charset="-122"/>
                <a:ea typeface="OPPOSans Medium" panose="00020600040101010101" charset="-122"/>
                <a:cs typeface="OPPOSans Medium" panose="00020600040101010101" charset="-122"/>
              </a:rPr>
              <a:t>且</a:t>
            </a:r>
            <a:r>
              <a:rPr lang="en-US" sz="1600" dirty="0">
                <a:latin typeface="OPPOSans Medium" panose="00020600040101010101" charset="-122"/>
                <a:ea typeface="OPPOSans Medium" panose="00020600040101010101" charset="-122"/>
                <a:cs typeface="OPPOSans Medium" panose="00020600040101010101" charset="-122"/>
              </a:rPr>
              <a:t>复杂</a:t>
            </a:r>
            <a:r>
              <a:rPr lang="zh-CN" altLang="en-US" sz="1600" dirty="0">
                <a:latin typeface="OPPOSans Medium" panose="00020600040101010101" charset="-122"/>
                <a:ea typeface="OPPOSans Medium" panose="00020600040101010101" charset="-122"/>
                <a:cs typeface="OPPOSans Medium" panose="00020600040101010101" charset="-122"/>
              </a:rPr>
              <a:t>的</a:t>
            </a:r>
            <a:r>
              <a:rPr lang="en-US" sz="1600" dirty="0">
                <a:latin typeface="OPPOSans Medium" panose="00020600040101010101" charset="-122"/>
                <a:ea typeface="OPPOSans Medium" panose="00020600040101010101" charset="-122"/>
                <a:cs typeface="OPPOSans Medium" panose="00020600040101010101" charset="-122"/>
              </a:rPr>
              <a:t>问题"</a:t>
            </a:r>
            <a:endParaRPr lang="en-US" sz="1600" dirty="0">
              <a:latin typeface="OPPOSans Medium" panose="00020600040101010101" charset="-122"/>
              <a:ea typeface="OPPOSans Medium" panose="00020600040101010101" charset="-122"/>
              <a:cs typeface="OPPOSans Medium" panose="00020600040101010101" charset="-122"/>
            </a:endParaRPr>
          </a:p>
          <a:p>
            <a:pPr>
              <a:defRPr lang="en-US" sz="1400" dirty="0"/>
            </a:pPr>
            <a:r>
              <a:rPr lang="en-US" sz="1600" dirty="0">
                <a:latin typeface="OPPOSans Medium" panose="00020600040101010101" charset="-122"/>
                <a:ea typeface="OPPOSans Medium" panose="00020600040101010101" charset="-122"/>
                <a:cs typeface="OPPOSans Medium" panose="00020600040101010101" charset="-122"/>
              </a:rPr>
              <a:t>- 大西洋卫生系统</a:t>
            </a:r>
            <a:endParaRPr lang="en-US" sz="1600" dirty="0">
              <a:latin typeface="OPPOSans Medium" panose="00020600040101010101" charset="-122"/>
              <a:ea typeface="OPPOSans Medium" panose="00020600040101010101" charset="-122"/>
              <a:cs typeface="OPPOSans Medium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004" y="2516495"/>
            <a:ext cx="2284647" cy="2284647"/>
          </a:xfrm>
          <a:prstGeom prst="rect">
            <a:avLst/>
          </a:prstGeom>
          <a:noFill/>
        </p:spPr>
      </p:pic>
      <p:sp>
        <p:nvSpPr>
          <p:cNvPr id="6" name="文本框 5"/>
          <p:cNvSpPr txBox="1"/>
          <p:nvPr/>
        </p:nvSpPr>
        <p:spPr>
          <a:xfrm>
            <a:off x="889044" y="3184588"/>
            <a:ext cx="4886525" cy="833755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1600" dirty="0">
                <a:latin typeface="OPPOSans Medium" panose="00020600040101010101" charset="-122"/>
                <a:ea typeface="OPPOSans Medium" panose="00020600040101010101" charset="-122"/>
                <a:cs typeface="OPPOSans Medium" panose="00020600040101010101" charset="-122"/>
              </a:rPr>
              <a:t>"我喜欢</a:t>
            </a:r>
            <a:r>
              <a:rPr lang="zh-CN" altLang="en-US" sz="1600" dirty="0">
                <a:latin typeface="OPPOSans Medium" panose="00020600040101010101" charset="-122"/>
                <a:ea typeface="OPPOSans Medium" panose="00020600040101010101" charset="-122"/>
                <a:cs typeface="OPPOSans Medium" panose="00020600040101010101" charset="-122"/>
              </a:rPr>
              <a:t>使用</a:t>
            </a:r>
            <a:r>
              <a:rPr sz="1600">
                <a:latin typeface="OPPOSans Medium" panose="00020600040101010101" charset="-122"/>
                <a:ea typeface="OPPOSans Medium" panose="00020600040101010101" charset="-122"/>
                <a:cs typeface="OPPOSans Medium" panose="00020600040101010101" charset="-122"/>
                <a:sym typeface="+mn-ea"/>
              </a:rPr>
              <a:t>Applications Manager</a:t>
            </a:r>
            <a:r>
              <a:rPr lang="en-US" sz="1600" dirty="0">
                <a:latin typeface="OPPOSans Medium" panose="00020600040101010101" charset="-122"/>
                <a:ea typeface="OPPOSans Medium" panose="00020600040101010101" charset="-122"/>
                <a:cs typeface="OPPOSans Medium" panose="00020600040101010101" charset="-122"/>
              </a:rPr>
              <a:t>，因为它可以帮助我们检测服务器和SQL数据库中存在的问题"</a:t>
            </a:r>
            <a:endParaRPr lang="en-US" sz="1600" dirty="0">
              <a:latin typeface="OPPOSans Medium" panose="00020600040101010101" charset="-122"/>
              <a:ea typeface="OPPOSans Medium" panose="00020600040101010101" charset="-122"/>
              <a:cs typeface="OPPOSans Medium" panose="00020600040101010101" charset="-122"/>
            </a:endParaRPr>
          </a:p>
          <a:p>
            <a:pPr>
              <a:defRPr lang="en-US" sz="1400" dirty="0"/>
            </a:pPr>
            <a:r>
              <a:rPr lang="en-US" sz="1600" dirty="0" err="1">
                <a:latin typeface="OPPOSans Medium" panose="00020600040101010101" charset="-122"/>
                <a:ea typeface="OPPOSans Medium" panose="00020600040101010101" charset="-122"/>
                <a:cs typeface="OPPOSans Medium" panose="00020600040101010101" charset="-122"/>
              </a:rPr>
              <a:t>-Lexmark</a:t>
            </a:r>
            <a:r>
              <a:rPr lang="zh-CN" altLang="en-US" sz="1600" dirty="0" err="1">
                <a:latin typeface="OPPOSans Medium" panose="00020600040101010101" charset="-122"/>
                <a:ea typeface="OPPOSans Medium" panose="00020600040101010101" charset="-122"/>
                <a:cs typeface="OPPOSans Medium" panose="00020600040101010101" charset="-122"/>
              </a:rPr>
              <a:t>（利盟）</a:t>
            </a:r>
            <a:endParaRPr lang="zh-CN" altLang="en-US" sz="1600" dirty="0" err="1">
              <a:latin typeface="OPPOSans Medium" panose="00020600040101010101" charset="-122"/>
              <a:ea typeface="OPPOSans Medium" panose="00020600040101010101" charset="-122"/>
              <a:cs typeface="OPPOSans Medium" panose="0002060004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Grp="1"/>
          </p:cNvSpPr>
          <p:nvPr/>
        </p:nvSpPr>
        <p:spPr>
          <a:xfrm>
            <a:off x="863850" y="406479"/>
            <a:ext cx="7095458" cy="578367"/>
          </a:xfrm>
          <a:prstGeom prst="rect">
            <a:avLst/>
          </a:prstGeom>
        </p:spPr>
        <p:txBody>
          <a:bodyPr vert="horz" lIns="91440" tIns="45720" rIns="91440" bIns="45720" numCol="1" spcCol="0" rtlCol="0" anchor="b">
            <a:noAutofit/>
          </a:bodyPr>
          <a:lstStyle>
            <a:lvl1pPr marL="0" lvl="0" algn="l" rtl="0">
              <a:lnSpc>
                <a:spcPct val="100000"/>
              </a:lnSpc>
              <a:spcBef>
                <a:spcPct val="0"/>
              </a:spcBef>
              <a:buNone/>
              <a:defRPr lang="en-US" sz="2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-demi_bold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Source Sans Pro"/>
              </a:defRPr>
            </a:lvl9pPr>
          </a:lstStyle>
          <a:p>
            <a:pPr marL="0" lvl="0" algn="l" rtl="0">
              <a:lnSpc>
                <a:spcPct val="100000"/>
              </a:lnSpc>
              <a:spcBef>
                <a:spcPct val="0"/>
              </a:spcBef>
              <a:buNone/>
              <a:defRPr lang="en-US" sz="2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-demi_bold"/>
              </a:defRPr>
            </a:pPr>
            <a:r>
              <a:rPr lang="zh-CN" altLang="en-US" sz="2400" b="1" dirty="0">
                <a:latin typeface="OPPOSans Bold" panose="00020600040101010101" charset="-122"/>
                <a:ea typeface="OPPOSans Bold" panose="00020600040101010101" charset="-122"/>
              </a:rPr>
              <a:t>经行业分析机构认可</a:t>
            </a:r>
            <a:endParaRPr lang="zh-CN" altLang="en-US" sz="2400" b="1" dirty="0">
              <a:latin typeface="OPPOSans Bold" panose="00020600040101010101" charset="-122"/>
              <a:ea typeface="OPPOSans Bold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2614" y="1199540"/>
            <a:ext cx="2014984" cy="1010464"/>
          </a:xfrm>
          <a:prstGeom prst="rect">
            <a:avLst/>
          </a:prstGeom>
          <a:noFill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922" y="2563101"/>
            <a:ext cx="1017429" cy="816487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728" y="3795037"/>
            <a:ext cx="1017429" cy="816487"/>
          </a:xfrm>
          <a:prstGeom prst="rect">
            <a:avLst/>
          </a:prstGeom>
          <a:noFill/>
        </p:spPr>
      </p:pic>
      <p:sp>
        <p:nvSpPr>
          <p:cNvPr id="6" name="文本框 5"/>
          <p:cNvSpPr txBox="1"/>
          <p:nvPr/>
        </p:nvSpPr>
        <p:spPr>
          <a:xfrm>
            <a:off x="4061469" y="1542468"/>
            <a:ext cx="3444230" cy="325755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lnSpc>
                <a:spcPct val="125000"/>
              </a:lnSpc>
              <a:defRPr lang="en-US" sz="1400" dirty="0"/>
            </a:pPr>
            <a:r>
              <a:rPr lang="en-US" sz="1200">
                <a:latin typeface="OPPOSans Medium" panose="00020600040101010101" charset="-122"/>
                <a:ea typeface="OPPOSans Medium" panose="00020600040101010101" charset="-122"/>
                <a:cs typeface="OPPOSans Medium" panose="00020600040101010101" charset="-122"/>
              </a:rPr>
              <a:t>9次入选Gartner MQ 应用程序性能监控套件</a:t>
            </a:r>
            <a:endParaRPr lang="en-US" sz="1200">
              <a:latin typeface="OPPOSans Medium" panose="00020600040101010101" charset="-122"/>
              <a:ea typeface="OPPOSans Medium" panose="00020600040101010101" charset="-122"/>
              <a:cs typeface="OPPOSans Medium" panose="0002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61434" y="2712021"/>
            <a:ext cx="3699072" cy="518160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lnSpc>
                <a:spcPct val="125000"/>
              </a:lnSpc>
              <a:defRPr lang="en-US" sz="1400" dirty="0"/>
            </a:pPr>
            <a:r>
              <a:rPr lang="en-US" sz="1100" dirty="0" err="1">
                <a:latin typeface="OPPOSans Medium" panose="00020600040101010101" charset="-122"/>
                <a:ea typeface="OPPOSans Medium" panose="00020600040101010101" charset="-122"/>
                <a:cs typeface="OPPOSans Medium" panose="00020600040101010101" charset="-122"/>
              </a:rPr>
              <a:t>Gartner Peer Insights 2020年</a:t>
            </a:r>
            <a:r>
              <a:rPr lang="en-US" sz="1100" dirty="0" err="1">
                <a:solidFill>
                  <a:srgbClr val="0070C0"/>
                </a:solidFill>
                <a:latin typeface="OPPOSans Medium" panose="00020600040101010101" charset="-122"/>
                <a:ea typeface="OPPOSans Medium" panose="00020600040101010101" charset="-122"/>
                <a:cs typeface="OPPOSans Medium" panose="00020600040101010101" charset="-122"/>
              </a:rPr>
              <a:t>IT基础设施监控工具</a:t>
            </a:r>
            <a:r>
              <a:rPr lang="en-US" sz="1100" dirty="0" err="1">
                <a:latin typeface="OPPOSans Medium" panose="00020600040101010101" charset="-122"/>
                <a:ea typeface="OPPOSans Medium" panose="00020600040101010101" charset="-122"/>
                <a:cs typeface="OPPOSans Medium" panose="00020600040101010101" charset="-122"/>
              </a:rPr>
              <a:t>客户选择奖</a:t>
            </a:r>
            <a:endParaRPr lang="en-US" sz="1100" dirty="0">
              <a:solidFill>
                <a:srgbClr val="0070C0"/>
              </a:solidFill>
              <a:latin typeface="OPPOSans Medium" panose="00020600040101010101" charset="-122"/>
              <a:ea typeface="OPPOSans Medium" panose="00020600040101010101" charset="-122"/>
              <a:cs typeface="OPPOSans Medium" panose="0002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61313" y="3943921"/>
            <a:ext cx="3522945" cy="518160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lnSpc>
                <a:spcPct val="125000"/>
              </a:lnSpc>
              <a:defRPr lang="en-US" sz="1400" dirty="0"/>
            </a:pPr>
            <a:r>
              <a:rPr lang="en-US" sz="1100" dirty="0" err="1">
                <a:latin typeface="OPPOSans Medium" panose="00020600040101010101" charset="-122"/>
                <a:ea typeface="OPPOSans Medium" panose="00020600040101010101" charset="-122"/>
                <a:cs typeface="OPPOSans Medium" panose="00020600040101010101" charset="-122"/>
              </a:rPr>
              <a:t>Gartner Peer Insights2020年</a:t>
            </a:r>
            <a:r>
              <a:rPr lang="en-US" sz="1100" dirty="0" err="1">
                <a:solidFill>
                  <a:srgbClr val="0070C0"/>
                </a:solidFill>
                <a:latin typeface="OPPOSans Medium" panose="00020600040101010101" charset="-122"/>
                <a:ea typeface="OPPOSans Medium" panose="00020600040101010101" charset="-122"/>
                <a:cs typeface="OPPOSans Medium" panose="00020600040101010101" charset="-122"/>
              </a:rPr>
              <a:t>应用程序性能监控</a:t>
            </a:r>
            <a:r>
              <a:rPr lang="en-US" sz="1100" dirty="0" err="1">
                <a:latin typeface="OPPOSans Medium" panose="00020600040101010101" charset="-122"/>
                <a:ea typeface="OPPOSans Medium" panose="00020600040101010101" charset="-122"/>
                <a:cs typeface="OPPOSans Medium" panose="00020600040101010101" charset="-122"/>
              </a:rPr>
              <a:t>套件客户选择奖</a:t>
            </a:r>
            <a:endParaRPr lang="en-US" sz="1100" dirty="0">
              <a:solidFill>
                <a:srgbClr val="0070C0"/>
              </a:solidFill>
              <a:latin typeface="OPPOSans Medium" panose="00020600040101010101" charset="-122"/>
              <a:ea typeface="OPPOSans Medium" panose="00020600040101010101" charset="-122"/>
              <a:cs typeface="OPPOSans Medium" panose="000206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10"/>
          </p:nvPr>
        </p:nvSpPr>
        <p:spPr>
          <a:xfrm>
            <a:off x="4742815" y="2117090"/>
            <a:ext cx="2103755" cy="1715770"/>
          </a:xfrm>
        </p:spPr>
        <p:txBody>
          <a:bodyPr vert="horz" rtlCol="0"/>
          <a:lstStyle/>
          <a:p>
            <a:r>
              <a:rPr lang="zh-CN" altLang="en-US" sz="5400" dirty="0">
                <a:latin typeface="OPPOSans Heavy" panose="00020600040101010101" charset="-122"/>
                <a:ea typeface="OPPOSans Heavy" panose="00020600040101010101" charset="-122"/>
              </a:rPr>
              <a:t>谢谢！</a:t>
            </a:r>
            <a:endParaRPr lang="zh-CN" altLang="en-US" sz="5400" dirty="0">
              <a:latin typeface="OPPOSans Heavy" panose="00020600040101010101" charset="-122"/>
              <a:ea typeface="OPPOSans Heavy" panose="00020600040101010101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4977130" y="4688205"/>
            <a:ext cx="3738880" cy="285750"/>
          </a:xfrm>
        </p:spPr>
        <p:txBody>
          <a:bodyPr vert="horz" rtlCol="0"/>
          <a:lstStyle>
            <a:lvl1pPr lvl="0" algn="l"/>
          </a:lstStyle>
          <a:p>
            <a:r>
              <a:rPr lang="en-US" sz="800" dirty="0">
                <a:solidFill>
                  <a:schemeClr val="bg1"/>
                </a:solidFill>
                <a:latin typeface="OPPOSans Medium" panose="00020600040101010101" charset="-122"/>
                <a:ea typeface="OPPOSans Medium" panose="00020600040101010101" charset="-122"/>
              </a:rPr>
              <a:t>https://www.manageengine.cn/products/applications_manager/</a:t>
            </a:r>
            <a:endParaRPr lang="en-US" sz="800" dirty="0">
              <a:solidFill>
                <a:schemeClr val="bg1"/>
              </a:solidFill>
              <a:latin typeface="OPPOSans Medium" panose="00020600040101010101" charset="-122"/>
              <a:ea typeface="OPPOSans Medium" panose="00020600040101010101" charset="-122"/>
            </a:endParaRPr>
          </a:p>
        </p:txBody>
      </p:sp>
      <p:pic>
        <p:nvPicPr>
          <p:cNvPr id="4" name="图片 3" descr="applications-manager-dark-卓豪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39895" y="1330960"/>
            <a:ext cx="3662680" cy="7861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138509" y="1026337"/>
            <a:ext cx="1143000" cy="1143000"/>
          </a:xfrm>
          <a:prstGeom prst="ellipse">
            <a:avLst/>
          </a:prstGeom>
          <a:solidFill>
            <a:schemeClr val="bg1">
              <a:alpha val="100000"/>
            </a:schemeClr>
          </a:solidFill>
          <a:ln w="25400" cap="flat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椭圆 2"/>
          <p:cNvSpPr/>
          <p:nvPr/>
        </p:nvSpPr>
        <p:spPr>
          <a:xfrm>
            <a:off x="4852282" y="2682830"/>
            <a:ext cx="1143000" cy="1143000"/>
          </a:xfrm>
          <a:prstGeom prst="ellipse">
            <a:avLst/>
          </a:prstGeom>
          <a:solidFill>
            <a:schemeClr val="bg1">
              <a:alpha val="100000"/>
            </a:schemeClr>
          </a:solidFill>
          <a:ln w="25400" cap="flat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矩形 3"/>
          <p:cNvSpPr/>
          <p:nvPr/>
        </p:nvSpPr>
        <p:spPr>
          <a:xfrm rot="5400000">
            <a:off x="4238577" y="321916"/>
            <a:ext cx="666835" cy="9144009"/>
          </a:xfrm>
          <a:prstGeom prst="rect">
            <a:avLst/>
          </a:prstGeom>
          <a:solidFill>
            <a:srgbClr val="0070C0"/>
          </a:solidFill>
          <a:ln w="25400" cap="flat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椭圆 4"/>
          <p:cNvSpPr/>
          <p:nvPr/>
        </p:nvSpPr>
        <p:spPr>
          <a:xfrm>
            <a:off x="6034992" y="2001659"/>
            <a:ext cx="1143000" cy="1143000"/>
          </a:xfrm>
          <a:prstGeom prst="ellipse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+mn-lt"/>
              </a:rPr>
              <a:t>APM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2604" y="1784779"/>
            <a:ext cx="4588878" cy="1296200"/>
          </a:xfrm>
          <a:prstGeom prst="rect">
            <a:avLst/>
          </a:prstGeom>
        </p:spPr>
        <p:txBody>
          <a:bodyPr vert="horz" lIns="95250" tIns="47625" rIns="95250" bIns="47625" rtlCol="0">
            <a:noAutofit/>
          </a:bodyPr>
          <a:lstStyle/>
          <a:p>
            <a:pPr algn="l">
              <a:defRPr lang="en-US" sz="1400" dirty="0"/>
            </a:pPr>
            <a:r>
              <a:rPr lang="zh-CN" altLang="en-US" sz="3200" b="1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监控应用程序性能</a:t>
            </a:r>
            <a:endParaRPr lang="en-US" altLang="zh-CN" sz="3200" b="1" dirty="0">
              <a:solidFill>
                <a:schemeClr val="tx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  <a:p>
            <a:pPr algn="l">
              <a:defRPr lang="en-US" sz="1400" dirty="0"/>
            </a:pPr>
            <a:endParaRPr lang="en-US" altLang="zh-CN" sz="2400" b="1" dirty="0">
              <a:latin typeface="Open Sans" panose="020B0706030804020204"/>
            </a:endParaRPr>
          </a:p>
          <a:p>
            <a:pPr algn="l">
              <a:defRPr lang="en-US" sz="1400" dirty="0"/>
            </a:pPr>
            <a:r>
              <a:rPr lang="zh-CN" altLang="en-US" sz="1400" b="0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查找并修复整个应用程序堆栈中的性能问题</a:t>
            </a:r>
            <a:endParaRPr lang="en-US" sz="2400" b="1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69985" y="1242450"/>
            <a:ext cx="691543" cy="691543"/>
          </a:xfrm>
          <a:prstGeom prst="rect">
            <a:avLst/>
          </a:prstGeom>
          <a:noFill/>
        </p:spPr>
      </p:pic>
      <p:sp>
        <p:nvSpPr>
          <p:cNvPr id="8" name="椭圆 7"/>
          <p:cNvSpPr/>
          <p:nvPr/>
        </p:nvSpPr>
        <p:spPr>
          <a:xfrm>
            <a:off x="7365740" y="2171700"/>
            <a:ext cx="1143000" cy="1143000"/>
          </a:xfrm>
          <a:prstGeom prst="ellipse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874" y="2437657"/>
            <a:ext cx="761876" cy="466163"/>
          </a:xfrm>
          <a:prstGeom prst="rect">
            <a:avLst/>
          </a:prstGeom>
          <a:noFill/>
        </p:spPr>
      </p:pic>
      <p:sp>
        <p:nvSpPr>
          <p:cNvPr id="10" name="椭圆 9"/>
          <p:cNvSpPr/>
          <p:nvPr/>
        </p:nvSpPr>
        <p:spPr>
          <a:xfrm>
            <a:off x="6264954" y="3301441"/>
            <a:ext cx="1143000" cy="1143000"/>
          </a:xfrm>
          <a:prstGeom prst="ellipse">
            <a:avLst/>
          </a:prstGeom>
          <a:solidFill>
            <a:schemeClr val="bg1">
              <a:alpha val="100000"/>
            </a:schemeClr>
          </a:solidFill>
          <a:ln w="25400" cap="flat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椭圆 10"/>
          <p:cNvSpPr/>
          <p:nvPr/>
        </p:nvSpPr>
        <p:spPr>
          <a:xfrm>
            <a:off x="6814680" y="892797"/>
            <a:ext cx="1143000" cy="1143000"/>
          </a:xfrm>
          <a:prstGeom prst="ellipse">
            <a:avLst/>
          </a:prstGeom>
          <a:solidFill>
            <a:schemeClr val="bg1">
              <a:alpha val="49000"/>
            </a:schemeClr>
          </a:solidFill>
          <a:ln w="25400" cap="flat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935" y="2510790"/>
            <a:ext cx="758609" cy="464820"/>
          </a:xfrm>
          <a:prstGeom prst="rect">
            <a:avLst/>
          </a:prstGeom>
          <a:noFill/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750" y="3510648"/>
            <a:ext cx="716737" cy="683866"/>
          </a:xfrm>
          <a:prstGeom prst="rect">
            <a:avLst/>
          </a:prstGeom>
          <a:noFill/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2189" y="1101271"/>
            <a:ext cx="766886" cy="642661"/>
          </a:xfrm>
          <a:prstGeom prst="rect">
            <a:avLst/>
          </a:prstGeom>
          <a:noFill/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lum/>
          </a:blip>
          <a:stretch>
            <a:fillRect/>
          </a:stretch>
        </p:blipFill>
        <p:spPr>
          <a:xfrm>
            <a:off x="7177992" y="3654056"/>
            <a:ext cx="730034" cy="451027"/>
          </a:xfrm>
          <a:prstGeom prst="rect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50800" dir="2700000">
              <a:srgbClr val="5B5B5B">
                <a:alpha val="39999"/>
              </a:srgb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7150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49590" y="0"/>
            <a:ext cx="4494409" cy="5143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link="rId1"/>
          <a:stretch>
            <a:fillRect/>
          </a:stretch>
        </p:blipFill>
        <p:spPr>
          <a:xfrm>
            <a:off x="3505200" y="400050"/>
            <a:ext cx="0" cy="0"/>
          </a:xfrm>
          <a:prstGeom prst="rect">
            <a:avLst/>
          </a:prstGeom>
          <a:noFill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link="rId2"/>
          <a:stretch>
            <a:fillRect/>
          </a:stretch>
        </p:blipFill>
        <p:spPr>
          <a:xfrm>
            <a:off x="7277100" y="4440659"/>
            <a:ext cx="0" cy="0"/>
          </a:xfrm>
          <a:prstGeom prst="rect">
            <a:avLst/>
          </a:prstGeom>
          <a:noFill/>
        </p:spPr>
      </p:pic>
      <p:sp>
        <p:nvSpPr>
          <p:cNvPr id="5" name="文本框 4"/>
          <p:cNvSpPr txBox="1"/>
          <p:nvPr/>
        </p:nvSpPr>
        <p:spPr>
          <a:xfrm>
            <a:off x="484346" y="2721870"/>
            <a:ext cx="3339198" cy="465512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zh-CN" altLang="en-US" sz="2400" b="0" cap="none" dirty="0"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全面的了解</a:t>
            </a:r>
            <a:endParaRPr lang="en-US" sz="2400" b="0" cap="none" dirty="0"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5336876" y="837009"/>
            <a:ext cx="2657265" cy="305571"/>
          </a:xfrm>
          <a:prstGeom prst="roundRect">
            <a:avLst>
              <a:gd name="adj" fmla="val 7402"/>
            </a:avLst>
          </a:prstGeom>
          <a:solidFill>
            <a:schemeClr val="bg1"/>
          </a:solidFill>
          <a:ln w="9525" cap="flat">
            <a:solidFill>
              <a:srgbClr val="0070C0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矩形: 圆角 6"/>
          <p:cNvSpPr>
            <a:spLocks noChangeAspect="1"/>
          </p:cNvSpPr>
          <p:nvPr/>
        </p:nvSpPr>
        <p:spPr>
          <a:xfrm>
            <a:off x="4938445" y="790575"/>
            <a:ext cx="398430" cy="398430"/>
          </a:xfrm>
          <a:prstGeom prst="roundRect">
            <a:avLst/>
          </a:prstGeom>
          <a:solidFill>
            <a:schemeClr val="bg1"/>
          </a:solidFill>
          <a:ln w="9525" cap="flat">
            <a:solidFill>
              <a:srgbClr val="0070C0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5328266" y="848312"/>
            <a:ext cx="2275513" cy="31162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algn="l">
              <a:defRPr lang="en-US" sz="1400" dirty="0"/>
            </a:pPr>
            <a:r>
              <a:rPr lang="zh-CN" altLang="en-US" b="1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事务</a:t>
            </a:r>
            <a:endParaRPr lang="en-US" b="1" dirty="0"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5344763" y="1788661"/>
            <a:ext cx="2657265" cy="305571"/>
          </a:xfrm>
          <a:prstGeom prst="roundRect">
            <a:avLst>
              <a:gd name="adj" fmla="val 7402"/>
            </a:avLst>
          </a:prstGeom>
          <a:solidFill>
            <a:schemeClr val="bg1"/>
          </a:solidFill>
          <a:ln w="9525" cap="flat">
            <a:solidFill>
              <a:srgbClr val="0070C0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5088379" y="2828402"/>
            <a:ext cx="1595037" cy="31162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zh-CN" altLang="en-US" b="1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数据库调用</a:t>
            </a:r>
            <a:endParaRPr lang="en-US" b="1" dirty="0"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duotone>
              <a:srgbClr val="000000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23456" y="851687"/>
            <a:ext cx="276225" cy="276225"/>
          </a:xfrm>
          <a:prstGeom prst="rect">
            <a:avLst/>
          </a:prstGeom>
          <a:noFill/>
        </p:spPr>
      </p:pic>
      <p:sp>
        <p:nvSpPr>
          <p:cNvPr id="12" name="矩形: 圆角 11"/>
          <p:cNvSpPr>
            <a:spLocks noChangeAspect="1"/>
          </p:cNvSpPr>
          <p:nvPr/>
        </p:nvSpPr>
        <p:spPr>
          <a:xfrm>
            <a:off x="4946332" y="1742227"/>
            <a:ext cx="398430" cy="398430"/>
          </a:xfrm>
          <a:prstGeom prst="roundRect">
            <a:avLst/>
          </a:prstGeom>
          <a:solidFill>
            <a:schemeClr val="bg1"/>
          </a:solidFill>
          <a:ln w="9525" cap="flat">
            <a:solidFill>
              <a:srgbClr val="0070C0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duotone>
              <a:srgbClr val="000000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90900" y="2811046"/>
            <a:ext cx="320249" cy="320249"/>
          </a:xfrm>
          <a:prstGeom prst="rect">
            <a:avLst/>
          </a:prstGeom>
          <a:noFill/>
        </p:spPr>
      </p:pic>
      <p:sp>
        <p:nvSpPr>
          <p:cNvPr id="15" name="矩形: 圆角 14"/>
          <p:cNvSpPr>
            <a:spLocks noChangeAspect="1"/>
          </p:cNvSpPr>
          <p:nvPr/>
        </p:nvSpPr>
        <p:spPr>
          <a:xfrm>
            <a:off x="4969510" y="2799715"/>
            <a:ext cx="371475" cy="352425"/>
          </a:xfrm>
          <a:prstGeom prst="roundRect">
            <a:avLst/>
          </a:prstGeom>
          <a:noFill/>
          <a:ln w="9525" cap="flat">
            <a:solidFill>
              <a:srgbClr val="0070C0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矩形: 圆角 15"/>
          <p:cNvSpPr/>
          <p:nvPr/>
        </p:nvSpPr>
        <p:spPr>
          <a:xfrm>
            <a:off x="5341048" y="2818390"/>
            <a:ext cx="2657265" cy="305571"/>
          </a:xfrm>
          <a:prstGeom prst="roundRect">
            <a:avLst>
              <a:gd name="adj" fmla="val 7402"/>
            </a:avLst>
          </a:prstGeom>
          <a:noFill/>
          <a:ln w="9525" cap="flat">
            <a:solidFill>
              <a:srgbClr val="0070C0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srgbClr val="FFFFFF"/>
            </a:duotone>
          </a:blip>
          <a:stretch>
            <a:fillRect/>
          </a:stretch>
        </p:blipFill>
        <p:spPr>
          <a:xfrm>
            <a:off x="5025580" y="1832038"/>
            <a:ext cx="266700" cy="266700"/>
          </a:xfrm>
          <a:prstGeom prst="rect">
            <a:avLst/>
          </a:prstGeom>
          <a:noFill/>
        </p:spPr>
      </p:pic>
      <p:sp>
        <p:nvSpPr>
          <p:cNvPr id="18" name="文本框 17"/>
          <p:cNvSpPr txBox="1"/>
          <p:nvPr/>
        </p:nvSpPr>
        <p:spPr>
          <a:xfrm>
            <a:off x="5373309" y="1787166"/>
            <a:ext cx="1905000" cy="31162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dirty="0">
                <a:solidFill>
                  <a:schemeClr val="tx1"/>
                </a:solidFill>
                <a:latin typeface="Open Sans" panose="020B0706030804020204"/>
              </a:defRPr>
            </a:pPr>
            <a:r>
              <a:rPr lang="zh-CN" altLang="en-US" sz="1400" b="1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跟踪</a:t>
            </a:r>
            <a:endParaRPr lang="en-US" sz="1400" b="1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373309" y="3895725"/>
            <a:ext cx="1905000" cy="308552"/>
          </a:xfrm>
          <a:prstGeom prst="rect">
            <a:avLst/>
          </a:prstGeom>
          <a:solidFill>
            <a:schemeClr val="accent1"/>
          </a:solidFill>
        </p:spPr>
        <p:txBody>
          <a:bodyPr vert="horz" lIns="95250" tIns="47625" rIns="95250" bIns="47625" rtlCol="0" anchor="t">
            <a:spAutoFit/>
          </a:bodyPr>
          <a:lstStyle/>
          <a:p>
            <a:pPr mar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dirty="0">
                <a:solidFill>
                  <a:schemeClr val="tx1"/>
                </a:solidFill>
                <a:latin typeface="Open Sans" panose="020B0706030804020204"/>
              </a:defRPr>
            </a:pPr>
            <a:r>
              <a:rPr lang="en-US" sz="1400" b="1" dirty="0">
                <a:solidFill>
                  <a:schemeClr val="tx1"/>
                </a:solidFill>
                <a:latin typeface="Open Sans" panose="020B0706030804020204"/>
              </a:rPr>
              <a:t>Exceptions</a:t>
            </a:r>
            <a:endParaRPr lang="en-US" sz="1400" b="1" dirty="0">
              <a:solidFill>
                <a:schemeClr val="tx1"/>
              </a:solidFill>
              <a:latin typeface="Open Sans" panose="020B0706030804020204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5344763" y="3895725"/>
            <a:ext cx="2657265" cy="305571"/>
          </a:xfrm>
          <a:prstGeom prst="roundRect">
            <a:avLst>
              <a:gd name="adj" fmla="val 7402"/>
            </a:avLst>
          </a:prstGeom>
          <a:solidFill>
            <a:schemeClr val="bg1"/>
          </a:solidFill>
          <a:ln w="9525" cap="flat">
            <a:solidFill>
              <a:srgbClr val="0070C0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矩形: 圆角 20"/>
          <p:cNvSpPr>
            <a:spLocks noChangeAspect="1"/>
          </p:cNvSpPr>
          <p:nvPr/>
        </p:nvSpPr>
        <p:spPr>
          <a:xfrm>
            <a:off x="4946332" y="3860863"/>
            <a:ext cx="398430" cy="398430"/>
          </a:xfrm>
          <a:prstGeom prst="roundRect">
            <a:avLst/>
          </a:prstGeom>
          <a:solidFill>
            <a:schemeClr val="bg1"/>
          </a:solidFill>
          <a:ln w="9525" cap="flat">
            <a:solidFill>
              <a:srgbClr val="0070C0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5328266" y="3904266"/>
            <a:ext cx="1905000" cy="31162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zh-CN" altLang="en-US" b="1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异常</a:t>
            </a:r>
            <a:endParaRPr lang="en-US" b="1" dirty="0"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srgbClr val="FFFFFF"/>
            </a:duotone>
          </a:blip>
          <a:stretch>
            <a:fillRect/>
          </a:stretch>
        </p:blipFill>
        <p:spPr>
          <a:xfrm>
            <a:off x="4991367" y="3891629"/>
            <a:ext cx="336899" cy="336899"/>
          </a:xfrm>
          <a:prstGeom prst="rect">
            <a:avLst/>
          </a:prstGeom>
          <a:noFill/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258" y="1375200"/>
            <a:ext cx="1253690" cy="1253690"/>
          </a:xfrm>
          <a:prstGeom prst="rect">
            <a:avLst/>
          </a:prstGeom>
          <a:noFill/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6419174" y="3969305"/>
            <a:ext cx="1598628" cy="583987"/>
          </a:xfrm>
          <a:prstGeom prst="roundRect">
            <a:avLst>
              <a:gd name="adj" fmla="val 574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矩形: 圆角 2"/>
          <p:cNvSpPr/>
          <p:nvPr/>
        </p:nvSpPr>
        <p:spPr>
          <a:xfrm>
            <a:off x="5604405" y="2887189"/>
            <a:ext cx="1598628" cy="583987"/>
          </a:xfrm>
          <a:prstGeom prst="roundRect">
            <a:avLst>
              <a:gd name="adj" fmla="val 574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矩形: 圆角 3"/>
          <p:cNvSpPr/>
          <p:nvPr/>
        </p:nvSpPr>
        <p:spPr>
          <a:xfrm>
            <a:off x="5052412" y="1738512"/>
            <a:ext cx="2585809" cy="583987"/>
          </a:xfrm>
          <a:prstGeom prst="roundRect">
            <a:avLst>
              <a:gd name="adj" fmla="val 574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9527" y="310381"/>
            <a:ext cx="3651323" cy="4587954"/>
          </a:xfrm>
          <a:prstGeom prst="rect">
            <a:avLst/>
          </a:prstGeom>
          <a:noFill/>
        </p:spPr>
      </p:pic>
      <p:sp>
        <p:nvSpPr>
          <p:cNvPr id="6" name="矩形: 圆角 5"/>
          <p:cNvSpPr/>
          <p:nvPr/>
        </p:nvSpPr>
        <p:spPr>
          <a:xfrm>
            <a:off x="4229100" y="561098"/>
            <a:ext cx="916819" cy="392772"/>
          </a:xfrm>
          <a:prstGeom prst="roundRect">
            <a:avLst>
              <a:gd name="adj" fmla="val 574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146080" y="3431848"/>
            <a:ext cx="1905000" cy="521855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</a:p>
          <a:p>
            <a:pPr>
              <a:defRPr lang="en-US" sz="1400" dirty="0"/>
            </a:pPr>
            <a:endParaRPr 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40465" y="2459802"/>
            <a:ext cx="4104799" cy="527067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algn="l">
              <a:defRPr lang="en-US" sz="1400" dirty="0"/>
            </a:pPr>
            <a:r>
              <a:rPr lang="zh-CN" altLang="en-US" sz="2800" b="1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跟踪应用程序的</a:t>
            </a:r>
            <a:r>
              <a:rPr lang="en-US" altLang="zh-CN" sz="2800" b="1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KPI</a:t>
            </a:r>
            <a:endParaRPr lang="en-US" sz="2800" b="1" dirty="0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67200" y="603208"/>
            <a:ext cx="834923" cy="31162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1400" b="1" dirty="0" err="1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APDEX</a:t>
            </a:r>
            <a:endParaRPr lang="en-US" sz="1400" b="1" dirty="0" err="1"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117344" y="1877451"/>
            <a:ext cx="2670419" cy="31162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zh-CN" altLang="en-US" b="1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事务详细信息和代码级诊断</a:t>
            </a:r>
            <a:endParaRPr lang="en-US" b="1" dirty="0"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94784" y="3024043"/>
            <a:ext cx="1598637" cy="31162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zh-CN" altLang="en-US" b="1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响应时间</a:t>
            </a:r>
            <a:endParaRPr lang="en-US" b="1" dirty="0"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58000" y="4140057"/>
            <a:ext cx="780221" cy="311624"/>
          </a:xfrm>
          <a:prstGeom prst="rect">
            <a:avLst/>
          </a:prstGeom>
        </p:spPr>
        <p:txBody>
          <a:bodyPr vert="horz" wrap="square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zh-CN" altLang="en-US" b="1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吞吐量</a:t>
            </a:r>
            <a:endParaRPr lang="en-US" b="1" dirty="0"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777" y="682066"/>
            <a:ext cx="419814" cy="419814"/>
          </a:xfrm>
          <a:prstGeom prst="rect">
            <a:avLst/>
          </a:prstGeom>
          <a:noFill/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090" y="2945730"/>
            <a:ext cx="381561" cy="381561"/>
          </a:xfrm>
          <a:prstGeom prst="rect">
            <a:avLst/>
          </a:prstGeom>
          <a:noFill/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881732" y="1865090"/>
            <a:ext cx="336346" cy="336346"/>
          </a:xfrm>
          <a:prstGeom prst="rect">
            <a:avLst/>
          </a:prstGeom>
          <a:noFill/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1594" y="4104274"/>
            <a:ext cx="383190" cy="383190"/>
          </a:xfrm>
          <a:prstGeom prst="rect">
            <a:avLst/>
          </a:prstGeom>
          <a:noFill/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3387" y="959748"/>
            <a:ext cx="4417476" cy="46091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algn="l">
              <a:defRPr lang="en-US" sz="1400" dirty="0"/>
            </a:pPr>
            <a:endParaRPr lang="en-US" sz="2400" b="1" cap="all" dirty="0">
              <a:latin typeface="Montserrat" panose="00000400000000000000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325897" y="1940956"/>
            <a:ext cx="2019538" cy="2643511"/>
          </a:xfrm>
          <a:prstGeom prst="roundRect">
            <a:avLst>
              <a:gd name="adj" fmla="val 3257"/>
            </a:avLst>
          </a:prstGeom>
          <a:solidFill>
            <a:schemeClr val="bg1"/>
          </a:solidFill>
          <a:ln w="9525" cap="flat">
            <a:solidFill>
              <a:srgbClr val="0070C0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矩形: 圆角 3"/>
          <p:cNvSpPr/>
          <p:nvPr/>
        </p:nvSpPr>
        <p:spPr>
          <a:xfrm>
            <a:off x="2472547" y="1946481"/>
            <a:ext cx="2019538" cy="2643511"/>
          </a:xfrm>
          <a:prstGeom prst="roundRect">
            <a:avLst>
              <a:gd name="adj" fmla="val 3257"/>
            </a:avLst>
          </a:prstGeom>
          <a:solidFill>
            <a:schemeClr val="bg1"/>
          </a:solidFill>
          <a:ln w="9525" cap="flat">
            <a:solidFill>
              <a:srgbClr val="0070C0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矩形: 圆角 4"/>
          <p:cNvSpPr/>
          <p:nvPr/>
        </p:nvSpPr>
        <p:spPr>
          <a:xfrm>
            <a:off x="4657982" y="1943100"/>
            <a:ext cx="2019538" cy="2643511"/>
          </a:xfrm>
          <a:prstGeom prst="roundRect">
            <a:avLst>
              <a:gd name="adj" fmla="val 3257"/>
            </a:avLst>
          </a:prstGeom>
          <a:solidFill>
            <a:schemeClr val="bg1"/>
          </a:solidFill>
          <a:ln w="9525" cap="flat">
            <a:solidFill>
              <a:srgbClr val="0070C0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矩形: 圆角 5"/>
          <p:cNvSpPr/>
          <p:nvPr/>
        </p:nvSpPr>
        <p:spPr>
          <a:xfrm>
            <a:off x="6987092" y="1940956"/>
            <a:ext cx="2019538" cy="2643511"/>
          </a:xfrm>
          <a:prstGeom prst="roundRect">
            <a:avLst>
              <a:gd name="adj" fmla="val 3257"/>
            </a:avLst>
          </a:prstGeom>
          <a:solidFill>
            <a:schemeClr val="bg1"/>
          </a:solidFill>
          <a:ln w="9525" cap="flat">
            <a:solidFill>
              <a:srgbClr val="0070C0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文本框 6"/>
          <p:cNvSpPr txBox="1"/>
          <p:nvPr/>
        </p:nvSpPr>
        <p:spPr>
          <a:xfrm flipV="1">
            <a:off x="566532" y="2187067"/>
            <a:ext cx="1538268" cy="311624"/>
          </a:xfrm>
          <a:prstGeom prst="rect">
            <a:avLst/>
          </a:prstGeom>
        </p:spPr>
        <p:txBody>
          <a:bodyPr rot="10800000" vert="horz"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zh-CN" altLang="en-US" b="1" dirty="0">
                <a:solidFill>
                  <a:srgbClr val="0070C0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用户会话</a:t>
            </a:r>
            <a:endParaRPr lang="en-US" b="1" dirty="0">
              <a:solidFill>
                <a:srgbClr val="0070C0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 flipV="1">
            <a:off x="4883781" y="2193369"/>
            <a:ext cx="1538268" cy="311624"/>
          </a:xfrm>
          <a:prstGeom prst="rect">
            <a:avLst/>
          </a:prstGeom>
        </p:spPr>
        <p:txBody>
          <a:bodyPr rot="10800000" vert="horz"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zh-CN" altLang="en-US" sz="1400" b="1" dirty="0">
                <a:solidFill>
                  <a:srgbClr val="0070C0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锁住</a:t>
            </a:r>
            <a:endParaRPr lang="en-US" sz="1400" b="1" dirty="0">
              <a:solidFill>
                <a:srgbClr val="0070C0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 flipV="1">
            <a:off x="2713186" y="2193369"/>
            <a:ext cx="1538268" cy="311624"/>
          </a:xfrm>
          <a:prstGeom prst="rect">
            <a:avLst/>
          </a:prstGeom>
        </p:spPr>
        <p:txBody>
          <a:bodyPr rot="10800000" vert="horz"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zh-CN" altLang="en-US" sz="1400" b="1" dirty="0">
                <a:solidFill>
                  <a:srgbClr val="0070C0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等待</a:t>
            </a:r>
            <a:endParaRPr lang="en-US" sz="1400" b="1" dirty="0">
              <a:solidFill>
                <a:srgbClr val="0070C0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flipV="1">
            <a:off x="7227722" y="2187067"/>
            <a:ext cx="1538268" cy="311624"/>
          </a:xfrm>
          <a:prstGeom prst="rect">
            <a:avLst/>
          </a:prstGeom>
        </p:spPr>
        <p:txBody>
          <a:bodyPr rot="10800000" vert="horz"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zh-CN" altLang="en-US" sz="1400" b="1" dirty="0">
                <a:solidFill>
                  <a:srgbClr val="0070C0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查询被阻止</a:t>
            </a:r>
            <a:endParaRPr lang="en-US" sz="1400" b="1" dirty="0">
              <a:solidFill>
                <a:srgbClr val="0070C0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963" y="2633624"/>
            <a:ext cx="1894084" cy="1816122"/>
          </a:xfrm>
          <a:prstGeom prst="rect">
            <a:avLst/>
          </a:prstGeom>
          <a:noFill/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220" y="2609154"/>
            <a:ext cx="1870233" cy="1870233"/>
          </a:xfrm>
          <a:prstGeom prst="rect">
            <a:avLst/>
          </a:prstGeom>
          <a:noFill/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450" y="2784948"/>
            <a:ext cx="1908781" cy="1533039"/>
          </a:xfrm>
          <a:prstGeom prst="rect">
            <a:avLst/>
          </a:prstGeom>
          <a:noFill/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626" y="2689850"/>
            <a:ext cx="1708461" cy="1708461"/>
          </a:xfrm>
          <a:prstGeom prst="rect">
            <a:avLst/>
          </a:prstGeom>
          <a:noFill/>
        </p:spPr>
      </p:pic>
      <p:sp>
        <p:nvSpPr>
          <p:cNvPr id="15" name="文本框 14"/>
          <p:cNvSpPr txBox="1"/>
          <p:nvPr/>
        </p:nvSpPr>
        <p:spPr>
          <a:xfrm>
            <a:off x="1799310" y="731148"/>
            <a:ext cx="5545379" cy="527067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mar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dirty="0">
                <a:solidFill>
                  <a:schemeClr val="tx1"/>
                </a:solidFill>
                <a:latin typeface="Open Sans" panose="020B0706030804020204"/>
              </a:defRPr>
            </a:pPr>
            <a:r>
              <a:rPr lang="zh-CN" altLang="en-US" sz="2800" b="1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识别问题，例如</a:t>
            </a:r>
            <a:endParaRPr lang="en-US" sz="2800" b="1" dirty="0">
              <a:solidFill>
                <a:schemeClr val="tx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138509" y="1026337"/>
            <a:ext cx="1143000" cy="1143000"/>
          </a:xfrm>
          <a:prstGeom prst="ellipse">
            <a:avLst/>
          </a:prstGeom>
          <a:solidFill>
            <a:schemeClr val="bg1">
              <a:alpha val="100000"/>
            </a:schemeClr>
          </a:solidFill>
          <a:ln w="25400" cap="flat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椭圆 2"/>
          <p:cNvSpPr/>
          <p:nvPr/>
        </p:nvSpPr>
        <p:spPr>
          <a:xfrm>
            <a:off x="4852282" y="2682830"/>
            <a:ext cx="1143000" cy="1143000"/>
          </a:xfrm>
          <a:prstGeom prst="ellipse">
            <a:avLst/>
          </a:prstGeom>
          <a:solidFill>
            <a:schemeClr val="bg1">
              <a:alpha val="100000"/>
            </a:schemeClr>
          </a:solidFill>
          <a:ln w="25400" cap="flat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矩形 3"/>
          <p:cNvSpPr/>
          <p:nvPr/>
        </p:nvSpPr>
        <p:spPr>
          <a:xfrm rot="5400000">
            <a:off x="4238577" y="321916"/>
            <a:ext cx="666835" cy="9144009"/>
          </a:xfrm>
          <a:prstGeom prst="rect">
            <a:avLst/>
          </a:prstGeom>
          <a:solidFill>
            <a:srgbClr val="0070C0"/>
          </a:solidFill>
          <a:ln w="25400" cap="flat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304800" y="1715809"/>
            <a:ext cx="3448050" cy="483194"/>
          </a:xfrm>
          <a:prstGeom prst="rect">
            <a:avLst/>
          </a:prstGeom>
        </p:spPr>
        <p:txBody>
          <a:bodyPr vert="horz" lIns="95250" tIns="47625" rIns="95250" bIns="47625" rtlCol="0">
            <a:noAutofit/>
          </a:bodyPr>
          <a:lstStyle/>
          <a:p>
            <a:pPr algn="l">
              <a:defRPr lang="en-US" sz="1400" dirty="0"/>
            </a:pPr>
            <a:r>
              <a:rPr lang="zh-CN" altLang="en-US" sz="3200" b="1" dirty="0">
                <a:solidFill>
                  <a:schemeClr val="tx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监控基础设施</a:t>
            </a:r>
            <a:endParaRPr lang="en-US" sz="3200" b="1" dirty="0">
              <a:solidFill>
                <a:schemeClr val="tx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365740" y="2171700"/>
            <a:ext cx="1143000" cy="1143000"/>
          </a:xfrm>
          <a:prstGeom prst="ellipse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椭圆 6"/>
          <p:cNvSpPr/>
          <p:nvPr/>
        </p:nvSpPr>
        <p:spPr>
          <a:xfrm>
            <a:off x="6264954" y="3301441"/>
            <a:ext cx="1143000" cy="1143000"/>
          </a:xfrm>
          <a:prstGeom prst="ellipse">
            <a:avLst/>
          </a:prstGeom>
          <a:solidFill>
            <a:schemeClr val="bg1">
              <a:alpha val="100000"/>
            </a:schemeClr>
          </a:solidFill>
          <a:ln w="25400" cap="flat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椭圆 7"/>
          <p:cNvSpPr/>
          <p:nvPr/>
        </p:nvSpPr>
        <p:spPr>
          <a:xfrm>
            <a:off x="6814680" y="892797"/>
            <a:ext cx="1143000" cy="1143000"/>
          </a:xfrm>
          <a:prstGeom prst="ellipse">
            <a:avLst/>
          </a:prstGeom>
          <a:solidFill>
            <a:schemeClr val="bg1">
              <a:alpha val="49000"/>
            </a:schemeClr>
          </a:solidFill>
          <a:ln w="25400" cap="flat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7150"/>
            <a:ext cx="1371601" cy="29721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04800" y="243101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监视为应用程序提供动力的</a:t>
            </a:r>
            <a:r>
              <a:rPr lang="en-US" altLang="zh-CN" dirty="0"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IT</a:t>
            </a:r>
            <a:r>
              <a:rPr lang="zh-CN" altLang="en-US" dirty="0"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基础设施</a:t>
            </a:r>
            <a:endParaRPr lang="zh-CN" altLang="en-US" dirty="0"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2115940" y="1437903"/>
            <a:ext cx="1714661" cy="286940"/>
          </a:xfrm>
          <a:prstGeom prst="roundRect">
            <a:avLst>
              <a:gd name="adj" fmla="val 1979"/>
            </a:avLst>
          </a:prstGeom>
          <a:solidFill>
            <a:schemeClr val="bg1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矩形: 圆角 2"/>
          <p:cNvSpPr/>
          <p:nvPr/>
        </p:nvSpPr>
        <p:spPr>
          <a:xfrm>
            <a:off x="1349606" y="2272808"/>
            <a:ext cx="1654740" cy="286940"/>
          </a:xfrm>
          <a:prstGeom prst="roundRect">
            <a:avLst>
              <a:gd name="adj" fmla="val 1979"/>
            </a:avLst>
          </a:prstGeom>
          <a:solidFill>
            <a:schemeClr val="bg1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矩形: 圆角 3"/>
          <p:cNvSpPr/>
          <p:nvPr/>
        </p:nvSpPr>
        <p:spPr>
          <a:xfrm>
            <a:off x="1478183" y="3342627"/>
            <a:ext cx="1493186" cy="286940"/>
          </a:xfrm>
          <a:prstGeom prst="roundRect">
            <a:avLst>
              <a:gd name="adj" fmla="val 1979"/>
            </a:avLst>
          </a:prstGeom>
          <a:solidFill>
            <a:schemeClr val="bg1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矩形: 圆角 4"/>
          <p:cNvSpPr/>
          <p:nvPr/>
        </p:nvSpPr>
        <p:spPr>
          <a:xfrm>
            <a:off x="3284953" y="4237634"/>
            <a:ext cx="482422" cy="286940"/>
          </a:xfrm>
          <a:prstGeom prst="roundRect">
            <a:avLst>
              <a:gd name="adj" fmla="val 1979"/>
            </a:avLst>
          </a:prstGeom>
          <a:solidFill>
            <a:schemeClr val="bg1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矩形: 圆角 5"/>
          <p:cNvSpPr/>
          <p:nvPr/>
        </p:nvSpPr>
        <p:spPr>
          <a:xfrm>
            <a:off x="6126022" y="3339493"/>
            <a:ext cx="1125731" cy="286940"/>
          </a:xfrm>
          <a:prstGeom prst="roundRect">
            <a:avLst>
              <a:gd name="adj" fmla="val 1979"/>
            </a:avLst>
          </a:prstGeom>
          <a:solidFill>
            <a:schemeClr val="bg1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矩形: 圆角 6"/>
          <p:cNvSpPr/>
          <p:nvPr/>
        </p:nvSpPr>
        <p:spPr>
          <a:xfrm>
            <a:off x="5275897" y="4238625"/>
            <a:ext cx="1135093" cy="286940"/>
          </a:xfrm>
          <a:prstGeom prst="roundRect">
            <a:avLst>
              <a:gd name="adj" fmla="val 1979"/>
            </a:avLst>
          </a:prstGeom>
          <a:solidFill>
            <a:schemeClr val="bg1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矩形: 圆角 7"/>
          <p:cNvSpPr/>
          <p:nvPr/>
        </p:nvSpPr>
        <p:spPr>
          <a:xfrm>
            <a:off x="6113412" y="2251138"/>
            <a:ext cx="1225924" cy="286940"/>
          </a:xfrm>
          <a:prstGeom prst="roundRect">
            <a:avLst>
              <a:gd name="adj" fmla="val 1979"/>
            </a:avLst>
          </a:prstGeom>
          <a:solidFill>
            <a:schemeClr val="bg1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矩形: 圆角 8"/>
          <p:cNvSpPr/>
          <p:nvPr/>
        </p:nvSpPr>
        <p:spPr>
          <a:xfrm>
            <a:off x="5370881" y="1447800"/>
            <a:ext cx="870727" cy="286940"/>
          </a:xfrm>
          <a:prstGeom prst="roundRect">
            <a:avLst>
              <a:gd name="adj" fmla="val 1979"/>
            </a:avLst>
          </a:prstGeom>
          <a:solidFill>
            <a:schemeClr val="bg1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文本框 9"/>
          <p:cNvSpPr txBox="1">
            <a:spLocks noGrp="1"/>
          </p:cNvSpPr>
          <p:nvPr/>
        </p:nvSpPr>
        <p:spPr>
          <a:xfrm>
            <a:off x="1758315" y="481965"/>
            <a:ext cx="5627370" cy="381635"/>
          </a:xfrm>
          <a:prstGeom prst="rect">
            <a:avLst/>
          </a:prstGeom>
        </p:spPr>
        <p:txBody>
          <a:bodyPr vert="horz" rtlCol="0"/>
          <a:lstStyle/>
          <a:p>
            <a:pPr algn="l"/>
            <a:r>
              <a:rPr lang="zh-CN" altLang="en-US" sz="2800" b="1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支持对</a:t>
            </a:r>
            <a:r>
              <a:rPr lang="en-US" altLang="zh-CN" sz="2800" b="1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150</a:t>
            </a:r>
            <a:r>
              <a:rPr lang="zh-CN" altLang="en-US" sz="2800" b="1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多个应用程序开箱即用</a:t>
            </a:r>
            <a:endParaRPr lang="en-US" sz="2800" b="1" dirty="0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12" name="八边形 11"/>
          <p:cNvSpPr>
            <a:spLocks noChangeAspect="1"/>
          </p:cNvSpPr>
          <p:nvPr/>
        </p:nvSpPr>
        <p:spPr>
          <a:xfrm>
            <a:off x="3230184" y="1610839"/>
            <a:ext cx="2683640" cy="2683640"/>
          </a:xfrm>
          <a:prstGeom prst="octagon">
            <a:avLst/>
          </a:prstGeom>
          <a:noFill/>
          <a:ln w="9525" cap="flat">
            <a:solidFill>
              <a:schemeClr val="bg1">
                <a:lumMod val="65000"/>
              </a:schemeClr>
            </a:solidFill>
            <a:prstDash val="sysDot"/>
            <a:round/>
          </a:ln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矩形 12"/>
          <p:cNvSpPr>
            <a:spLocks noChangeAspect="1"/>
          </p:cNvSpPr>
          <p:nvPr/>
        </p:nvSpPr>
        <p:spPr>
          <a:xfrm>
            <a:off x="5026056" y="1532191"/>
            <a:ext cx="142875" cy="142875"/>
          </a:xfrm>
          <a:prstGeom prst="rect">
            <a:avLst/>
          </a:prstGeom>
          <a:solidFill>
            <a:srgbClr val="0070C0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5261410" y="1455981"/>
            <a:ext cx="870727" cy="31162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zh-CN" altLang="en-US" sz="1400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服务器</a:t>
            </a:r>
            <a:endParaRPr lang="en-US" sz="1400" dirty="0"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220594" y="4272426"/>
            <a:ext cx="1761553" cy="31162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zh-CN" altLang="en-US" sz="1400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中间件</a:t>
            </a:r>
            <a:endParaRPr lang="en-US" sz="1400" dirty="0"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030630" y="3333750"/>
            <a:ext cx="1100242" cy="31162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zh-CN" altLang="en-US" sz="1400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云应用程序</a:t>
            </a:r>
            <a:endParaRPr lang="en-US" sz="1400" dirty="0"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032792" y="2269217"/>
            <a:ext cx="2152497" cy="31162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>
              <a:defRPr lang="en-US" sz="1400" dirty="0"/>
            </a:pPr>
            <a:r>
              <a:rPr lang="en-US" sz="1400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VMs</a:t>
            </a:r>
            <a:r>
              <a:rPr lang="zh-CN" altLang="en-US" sz="1400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、融合基础设施</a:t>
            </a:r>
            <a:endParaRPr lang="en-US" sz="1400" dirty="0"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8" name="矩形 17"/>
          <p:cNvSpPr>
            <a:spLocks noChangeAspect="1"/>
          </p:cNvSpPr>
          <p:nvPr/>
        </p:nvSpPr>
        <p:spPr>
          <a:xfrm>
            <a:off x="5830100" y="2360533"/>
            <a:ext cx="142875" cy="142875"/>
          </a:xfrm>
          <a:prstGeom prst="rect">
            <a:avLst/>
          </a:prstGeom>
          <a:solidFill>
            <a:srgbClr val="0070C0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矩形 18"/>
          <p:cNvSpPr>
            <a:spLocks noChangeAspect="1"/>
          </p:cNvSpPr>
          <p:nvPr/>
        </p:nvSpPr>
        <p:spPr>
          <a:xfrm>
            <a:off x="5844854" y="3400425"/>
            <a:ext cx="142875" cy="142875"/>
          </a:xfrm>
          <a:prstGeom prst="rect">
            <a:avLst/>
          </a:prstGeom>
          <a:solidFill>
            <a:srgbClr val="0070C0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矩形 19"/>
          <p:cNvSpPr>
            <a:spLocks noChangeAspect="1"/>
          </p:cNvSpPr>
          <p:nvPr/>
        </p:nvSpPr>
        <p:spPr>
          <a:xfrm>
            <a:off x="5043296" y="4216278"/>
            <a:ext cx="142875" cy="142875"/>
          </a:xfrm>
          <a:prstGeom prst="rect">
            <a:avLst/>
          </a:prstGeom>
          <a:solidFill>
            <a:srgbClr val="0070C0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矩形 20"/>
          <p:cNvSpPr>
            <a:spLocks noChangeAspect="1"/>
          </p:cNvSpPr>
          <p:nvPr/>
        </p:nvSpPr>
        <p:spPr>
          <a:xfrm>
            <a:off x="3969334" y="4209564"/>
            <a:ext cx="142875" cy="142875"/>
          </a:xfrm>
          <a:prstGeom prst="rect">
            <a:avLst/>
          </a:prstGeom>
          <a:solidFill>
            <a:srgbClr val="0070C0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矩形 21"/>
          <p:cNvSpPr>
            <a:spLocks noChangeAspect="1"/>
          </p:cNvSpPr>
          <p:nvPr/>
        </p:nvSpPr>
        <p:spPr>
          <a:xfrm>
            <a:off x="3156280" y="3417665"/>
            <a:ext cx="142875" cy="142875"/>
          </a:xfrm>
          <a:prstGeom prst="rect">
            <a:avLst/>
          </a:prstGeom>
          <a:solidFill>
            <a:srgbClr val="0070C0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矩形 22"/>
          <p:cNvSpPr>
            <a:spLocks noChangeAspect="1"/>
          </p:cNvSpPr>
          <p:nvPr/>
        </p:nvSpPr>
        <p:spPr>
          <a:xfrm>
            <a:off x="3150527" y="2348893"/>
            <a:ext cx="142875" cy="142875"/>
          </a:xfrm>
          <a:prstGeom prst="rect">
            <a:avLst/>
          </a:prstGeom>
          <a:solidFill>
            <a:srgbClr val="0070C0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矩形 23"/>
          <p:cNvSpPr>
            <a:spLocks noChangeAspect="1"/>
          </p:cNvSpPr>
          <p:nvPr/>
        </p:nvSpPr>
        <p:spPr>
          <a:xfrm>
            <a:off x="3969334" y="1536935"/>
            <a:ext cx="142875" cy="142875"/>
          </a:xfrm>
          <a:prstGeom prst="rect">
            <a:avLst/>
          </a:prstGeom>
          <a:solidFill>
            <a:srgbClr val="0070C0"/>
          </a:solidFill>
          <a:effectLst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2086823" y="1438760"/>
            <a:ext cx="1844592" cy="311624"/>
          </a:xfrm>
          <a:prstGeom prst="rect">
            <a:avLst/>
          </a:prstGeom>
        </p:spPr>
        <p:txBody>
          <a:bodyPr vert="horz" wrap="square" lIns="95250" tIns="47625" rIns="95250" bIns="47625" rtlCol="0" anchor="t">
            <a:spAutoFit/>
          </a:bodyPr>
          <a:lstStyle/>
          <a:p>
            <a:pPr algn="r">
              <a:defRPr lang="en-US" sz="1400" dirty="0"/>
            </a:pPr>
            <a:r>
              <a:rPr lang="zh-CN" altLang="en-US" sz="1400" b="0" dirty="0">
                <a:solidFill>
                  <a:schemeClr val="tx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数据库</a:t>
            </a:r>
            <a:endParaRPr lang="en-US" sz="1400" b="0" dirty="0">
              <a:solidFill>
                <a:schemeClr val="tx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461858" y="2272808"/>
            <a:ext cx="1654740" cy="527067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algn="r">
              <a:defRPr lang="en-US" sz="1400" dirty="0"/>
            </a:pPr>
            <a:r>
              <a:rPr lang="zh-CN" altLang="en-US" sz="1400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应用程序服务器、</a:t>
            </a:r>
            <a:r>
              <a:rPr lang="en-US" altLang="zh-CN" sz="1400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web</a:t>
            </a:r>
            <a:r>
              <a:rPr lang="zh-CN" altLang="en-US" sz="1400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服务器、服务</a:t>
            </a:r>
            <a:endParaRPr lang="en-US" sz="1400" dirty="0"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166469" y="3334635"/>
            <a:ext cx="1945727" cy="31162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algn="r">
              <a:defRPr lang="en-US" sz="1400" dirty="0"/>
            </a:pPr>
            <a:r>
              <a:rPr lang="zh-CN" altLang="en-US" sz="1400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容器</a:t>
            </a:r>
            <a:endParaRPr lang="en-US" sz="1400" dirty="0"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359963" y="4254550"/>
            <a:ext cx="571451" cy="311624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algn="r">
              <a:defRPr lang="en-US" sz="1400" dirty="0"/>
            </a:pPr>
            <a:r>
              <a:rPr lang="en-US" sz="1400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ERP</a:t>
            </a:r>
            <a:endParaRPr lang="en-US" sz="1400" dirty="0"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08" y="4836764"/>
            <a:ext cx="1371601" cy="2972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109" y="2665394"/>
            <a:ext cx="2361781" cy="511772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WEBFONT14" val="Open Sans-demi_bold"/>
  <p:tag name="WEBFONT11" val="Source Sans Pro-demi_bold"/>
  <p:tag name="WEBFONT3" val="Montserrat-light"/>
  <p:tag name="WEBFONT5" val="Montserrat-demi_bold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2D83D8"/>
      </a:hlink>
      <a:folHlink>
        <a:srgbClr val="C1408A"/>
      </a:folHlink>
    </a:clrScheme>
    <a:fontScheme name="Cultural">
      <a:majorFont>
        <a:latin typeface="Oswald"/>
        <a:ea typeface=""/>
        <a:cs typeface=""/>
      </a:majorFont>
      <a:minorFont>
        <a:latin typeface="Open Sans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>
          <a:noFill/>
          <a:prstDash val="solid"/>
        </a:ln>
        <a:ln w="25400" cap="flat">
          <a:solidFill>
            <a:schemeClr val="phClr"/>
          </a:solidFill>
          <a:prstDash val="solid"/>
        </a:ln>
        <a:ln w="38100" cap="flat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 dpi="0" rotWithShape="1">
          <a:blip xmlns:r="http://schemas.openxmlformats.org/officeDocument/2006/relationships"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tx="0" ty="0" sx="100000" sy="100000" algn="tl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horz" rtlCol="0" anchor="ctr"/>
      <a:lstStyle>
        <a:lvl1pPr lvl="0" algn="ctr"/>
      </a:lstStyle>
      <a:style>
        <a:lnRef idx="0">
          <a:schemeClr val="accent1"/>
        </a:lnRef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w="19050" cap="flat">
          <a:solidFill>
            <a:schemeClr val="accent1">
              <a:lumMod val="75000"/>
            </a:schemeClr>
          </a:solidFill>
          <a:prstDash val="solid"/>
          <a:round/>
        </a:ln>
      </a:spPr>
      <a:bodyPr vert="horz" rtlCol="0" anchor="ctr"/>
      <a:lstStyle>
        <a:lvl1pPr lvl="0" algn="ctr"/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2D83D8"/>
      </a:hlink>
      <a:folHlink>
        <a:srgbClr val="C1408A"/>
      </a:folHlink>
    </a:clrScheme>
    <a:fontScheme name="Cultural">
      <a:majorFont>
        <a:latin typeface="Oswald"/>
        <a:ea typeface=""/>
        <a:cs typeface=""/>
      </a:majorFont>
      <a:minorFont>
        <a:latin typeface="Open Sans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>
          <a:noFill/>
          <a:prstDash val="solid"/>
        </a:ln>
        <a:ln w="25400" cap="flat">
          <a:solidFill>
            <a:schemeClr val="phClr"/>
          </a:solidFill>
          <a:prstDash val="solid"/>
        </a:ln>
        <a:ln w="38100" cap="flat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 dpi="0" rotWithShape="1">
          <a:blip xmlns:r="http://schemas.openxmlformats.org/officeDocument/2006/relationships"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tx="0" ty="0" sx="100000" sy="100000" algn="tl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horz" rtlCol="0" anchor="ctr"/>
      <a:lstStyle>
        <a:lvl1pPr lvl="0" algn="ctr"/>
      </a:lstStyle>
      <a:style>
        <a:lnRef idx="0">
          <a:schemeClr val="accent1"/>
        </a:lnRef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w="19050" cap="flat">
          <a:solidFill>
            <a:schemeClr val="accent1">
              <a:lumMod val="75000"/>
            </a:schemeClr>
          </a:solidFill>
          <a:prstDash val="solid"/>
          <a:round/>
        </a:ln>
      </a:spPr>
      <a:bodyPr vert="horz" rtlCol="0" anchor="ctr"/>
      <a:lstStyle>
        <a:lvl1pPr lvl="0" algn="ctr"/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1324</Words>
  <Application>WPS 文字</Application>
  <PresentationFormat>全屏显示(16:9)</PresentationFormat>
  <Paragraphs>184</Paragraphs>
  <Slides>33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8" baseType="lpstr">
      <vt:lpstr>Arial</vt:lpstr>
      <vt:lpstr>方正书宋_GBK</vt:lpstr>
      <vt:lpstr>Wingdings</vt:lpstr>
      <vt:lpstr>Roboto</vt:lpstr>
      <vt:lpstr>Thonburi</vt:lpstr>
      <vt:lpstr>Ubuntu</vt:lpstr>
      <vt:lpstr>Arial</vt:lpstr>
      <vt:lpstr>Open Sans</vt:lpstr>
      <vt:lpstr>Source Sans Pro</vt:lpstr>
      <vt:lpstr>Droid Sans</vt:lpstr>
      <vt:lpstr>OPPOSans H</vt:lpstr>
      <vt:lpstr>苹方-简</vt:lpstr>
      <vt:lpstr>OPPOSans B</vt:lpstr>
      <vt:lpstr>Source Sans Pro-demi_bold</vt:lpstr>
      <vt:lpstr>OPPOSans M</vt:lpstr>
      <vt:lpstr>Montserrat</vt:lpstr>
      <vt:lpstr>OPPOSans Bold</vt:lpstr>
      <vt:lpstr>OPPOSans Medium</vt:lpstr>
      <vt:lpstr>OPPOSans Heavy</vt:lpstr>
      <vt:lpstr>微软雅黑</vt:lpstr>
      <vt:lpstr>汉仪旗黑</vt:lpstr>
      <vt:lpstr>宋体</vt:lpstr>
      <vt:lpstr>Arial Unicode MS</vt:lpstr>
      <vt:lpstr>汉仪书宋二KW</vt:lpstr>
      <vt:lpstr>Whitepaper</vt:lpstr>
      <vt:lpstr>PowerPoint 演示文稿</vt:lpstr>
      <vt:lpstr>Applications Manager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实时通知</vt:lpstr>
      <vt:lpstr>根本原因分析</vt:lpstr>
      <vt:lpstr>动态基线</vt:lpstr>
      <vt:lpstr>自动化纠正措施</vt:lpstr>
      <vt:lpstr>自动异常检测</vt:lpstr>
      <vt:lpstr>立即在ServiceNow中登陆工单系统</vt:lpstr>
      <vt:lpstr>趋势分析报表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来看看我们客户的反馈吧！</vt:lpstr>
      <vt:lpstr>PowerPoint 演示文稿</vt:lpstr>
      <vt:lpstr>谢谢！</vt:lpstr>
    </vt:vector>
  </TitlesOfParts>
  <Company>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peggy</dc:creator>
  <cp:lastModifiedBy>tangyingyajie</cp:lastModifiedBy>
  <cp:revision>10</cp:revision>
  <dcterms:created xsi:type="dcterms:W3CDTF">2022-03-04T02:37:38Z</dcterms:created>
  <dcterms:modified xsi:type="dcterms:W3CDTF">2022-03-04T02:37:38Z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2052-3.9.0.6159</vt:lpwstr>
  </property>
</Properties>
</file>